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3581" r:id="rId6"/>
    <p:sldId id="3569" r:id="rId7"/>
    <p:sldId id="3594" r:id="rId8"/>
    <p:sldId id="3588" r:id="rId9"/>
    <p:sldId id="3589" r:id="rId10"/>
    <p:sldId id="3590" r:id="rId11"/>
    <p:sldId id="3591" r:id="rId12"/>
    <p:sldId id="3592" r:id="rId13"/>
    <p:sldId id="359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1382D-4EE4-630B-D52F-3FE81EAB4A26}" name="Clemence Martin-Beaumont" initials="CM" userId="S::clemence.martin-beaumont@cp.catapult.org.uk::e4a9c35d-785f-4b7c-b635-0a38a2fe25d9" providerId="AD"/>
  <p188:author id="{5DAA2540-214C-0A8E-3148-64DE851EFB0C}" name="Joshua Thomas" initials="JT" userId="S::joshua.thomas@cp.catapult.org.uk::8f6bbf97-d1a5-4fc9-bae9-b571ff1051d4" providerId="AD"/>
  <p188:author id="{625126FD-2895-93AD-470A-5302DB8BE0DC}" name="Poppy Driver" initials="PD" userId="S::poppy.driver@cp.catapult.org.uk::ea84040b-d186-4f64-aaa4-5f379d0d05d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540D2-9452-1516-8F59-A541CE15A30E}" v="445" dt="2025-09-29T15:33:00.524"/>
    <p1510:client id="{C9AC3346-5DD2-62BE-D169-2BE0EB80A0C7}" v="2" dt="2025-09-29T15:55:08.181"/>
    <p1510:client id="{F1E75680-5A1C-4B93-8C17-6534DF72EADA}" v="1" dt="2025-09-30T13:42:52.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py Driver" userId="S::poppy.driver@cp.catapult.org.uk::ea84040b-d186-4f64-aaa4-5f379d0d05d5" providerId="AD" clId="Web-{A08540D2-9452-1516-8F59-A541CE15A30E}"/>
    <pc:docChg chg="addSld delSld modSld addMainMaster modMainMaster">
      <pc:chgData name="Poppy Driver" userId="S::poppy.driver@cp.catapult.org.uk::ea84040b-d186-4f64-aaa4-5f379d0d05d5" providerId="AD" clId="Web-{A08540D2-9452-1516-8F59-A541CE15A30E}" dt="2025-09-29T15:33:00.259" v="460" actId="20577"/>
      <pc:docMkLst>
        <pc:docMk/>
      </pc:docMkLst>
      <pc:sldChg chg="del">
        <pc:chgData name="Poppy Driver" userId="S::poppy.driver@cp.catapult.org.uk::ea84040b-d186-4f64-aaa4-5f379d0d05d5" providerId="AD" clId="Web-{A08540D2-9452-1516-8F59-A541CE15A30E}" dt="2025-09-29T15:17:05.918" v="1"/>
        <pc:sldMkLst>
          <pc:docMk/>
          <pc:sldMk cId="109857222" sldId="256"/>
        </pc:sldMkLst>
      </pc:sldChg>
      <pc:sldChg chg="addSp delSp modSp add">
        <pc:chgData name="Poppy Driver" userId="S::poppy.driver@cp.catapult.org.uk::ea84040b-d186-4f64-aaa4-5f379d0d05d5" providerId="AD" clId="Web-{A08540D2-9452-1516-8F59-A541CE15A30E}" dt="2025-09-29T15:31:49.701" v="450" actId="20577"/>
        <pc:sldMkLst>
          <pc:docMk/>
          <pc:sldMk cId="1532635314" sldId="3569"/>
        </pc:sldMkLst>
        <pc:spChg chg="add mod">
          <ac:chgData name="Poppy Driver" userId="S::poppy.driver@cp.catapult.org.uk::ea84040b-d186-4f64-aaa4-5f379d0d05d5" providerId="AD" clId="Web-{A08540D2-9452-1516-8F59-A541CE15A30E}" dt="2025-09-29T15:31:49.701" v="450" actId="20577"/>
          <ac:spMkLst>
            <pc:docMk/>
            <pc:sldMk cId="1532635314" sldId="3569"/>
            <ac:spMk id="3" creationId="{875C39DE-B22D-7680-5804-42FF31ECCA81}"/>
          </ac:spMkLst>
        </pc:spChg>
        <pc:spChg chg="mod">
          <ac:chgData name="Poppy Driver" userId="S::poppy.driver@cp.catapult.org.uk::ea84040b-d186-4f64-aaa4-5f379d0d05d5" providerId="AD" clId="Web-{A08540D2-9452-1516-8F59-A541CE15A30E}" dt="2025-09-29T15:26:45.919" v="353" actId="1076"/>
          <ac:spMkLst>
            <pc:docMk/>
            <pc:sldMk cId="1532635314" sldId="3569"/>
            <ac:spMk id="13" creationId="{5FA88F1B-B2D3-2FA0-E765-337BD2060AF0}"/>
          </ac:spMkLst>
        </pc:spChg>
        <pc:spChg chg="del mod">
          <ac:chgData name="Poppy Driver" userId="S::poppy.driver@cp.catapult.org.uk::ea84040b-d186-4f64-aaa4-5f379d0d05d5" providerId="AD" clId="Web-{A08540D2-9452-1516-8F59-A541CE15A30E}" dt="2025-09-29T15:27:01.154" v="358"/>
          <ac:spMkLst>
            <pc:docMk/>
            <pc:sldMk cId="1532635314" sldId="3569"/>
            <ac:spMk id="16" creationId="{A65E92AC-ABDC-4B5F-1449-2CB3501A9422}"/>
          </ac:spMkLst>
        </pc:spChg>
      </pc:sldChg>
      <pc:sldChg chg="modSp add modCm">
        <pc:chgData name="Poppy Driver" userId="S::poppy.driver@cp.catapult.org.uk::ea84040b-d186-4f64-aaa4-5f379d0d05d5" providerId="AD" clId="Web-{A08540D2-9452-1516-8F59-A541CE15A30E}" dt="2025-09-29T15:17:43" v="20" actId="20577"/>
        <pc:sldMkLst>
          <pc:docMk/>
          <pc:sldMk cId="3898057002" sldId="3581"/>
        </pc:sldMkLst>
        <pc:spChg chg="mod">
          <ac:chgData name="Poppy Driver" userId="S::poppy.driver@cp.catapult.org.uk::ea84040b-d186-4f64-aaa4-5f379d0d05d5" providerId="AD" clId="Web-{A08540D2-9452-1516-8F59-A541CE15A30E}" dt="2025-09-29T15:17:43" v="20" actId="20577"/>
          <ac:spMkLst>
            <pc:docMk/>
            <pc:sldMk cId="3898057002" sldId="3581"/>
            <ac:spMk id="3" creationId="{9B2098CB-D714-6F35-2460-C59F910A57F8}"/>
          </ac:spMkLst>
        </pc:spChg>
        <pc:extLst>
          <p:ext xmlns:p="http://schemas.openxmlformats.org/presentationml/2006/main" uri="{D6D511B9-2390-475A-947B-AFAB55BFBCF1}">
            <pc226:cmChg xmlns:pc226="http://schemas.microsoft.com/office/powerpoint/2022/06/main/command" chg="mod">
              <pc226:chgData name="Poppy Driver" userId="S::poppy.driver@cp.catapult.org.uk::ea84040b-d186-4f64-aaa4-5f379d0d05d5" providerId="AD" clId="Web-{A08540D2-9452-1516-8F59-A541CE15A30E}" dt="2025-09-29T15:17:20.982" v="18" actId="20577"/>
              <pc2:cmMkLst xmlns:pc2="http://schemas.microsoft.com/office/powerpoint/2019/9/main/command">
                <pc:docMk/>
                <pc:sldMk cId="3898057002" sldId="3581"/>
                <pc2:cmMk id="{1338E4BE-2943-4F37-BFBA-307C4687501E}"/>
              </pc2:cmMkLst>
            </pc226:cmChg>
          </p:ext>
        </pc:extLst>
      </pc:sldChg>
      <pc:sldChg chg="delSp modSp add del modCm">
        <pc:chgData name="Poppy Driver" userId="S::poppy.driver@cp.catapult.org.uk::ea84040b-d186-4f64-aaa4-5f379d0d05d5" providerId="AD" clId="Web-{A08540D2-9452-1516-8F59-A541CE15A30E}" dt="2025-09-29T15:26:08.778" v="340"/>
        <pc:sldMkLst>
          <pc:docMk/>
          <pc:sldMk cId="2935297605" sldId="3587"/>
        </pc:sldMkLst>
        <pc:spChg chg="del">
          <ac:chgData name="Poppy Driver" userId="S::poppy.driver@cp.catapult.org.uk::ea84040b-d186-4f64-aaa4-5f379d0d05d5" providerId="AD" clId="Web-{A08540D2-9452-1516-8F59-A541CE15A30E}" dt="2025-09-29T15:17:58.751" v="24"/>
          <ac:spMkLst>
            <pc:docMk/>
            <pc:sldMk cId="2935297605" sldId="3587"/>
            <ac:spMk id="2" creationId="{6B9CC648-046F-F1D3-7812-3824D505E38F}"/>
          </ac:spMkLst>
        </pc:spChg>
        <pc:spChg chg="del">
          <ac:chgData name="Poppy Driver" userId="S::poppy.driver@cp.catapult.org.uk::ea84040b-d186-4f64-aaa4-5f379d0d05d5" providerId="AD" clId="Web-{A08540D2-9452-1516-8F59-A541CE15A30E}" dt="2025-09-29T15:17:54.985" v="22"/>
          <ac:spMkLst>
            <pc:docMk/>
            <pc:sldMk cId="2935297605" sldId="3587"/>
            <ac:spMk id="3" creationId="{9F7B9D1B-96B3-F8FF-526C-68AF32C70F15}"/>
          </ac:spMkLst>
        </pc:spChg>
        <pc:spChg chg="mod">
          <ac:chgData name="Poppy Driver" userId="S::poppy.driver@cp.catapult.org.uk::ea84040b-d186-4f64-aaa4-5f379d0d05d5" providerId="AD" clId="Web-{A08540D2-9452-1516-8F59-A541CE15A30E}" dt="2025-09-29T15:17:49.797" v="21" actId="20577"/>
          <ac:spMkLst>
            <pc:docMk/>
            <pc:sldMk cId="2935297605" sldId="3587"/>
            <ac:spMk id="6" creationId="{51AAAA8C-960A-77E1-88EE-65DF30DC2969}"/>
          </ac:spMkLst>
        </pc:spChg>
        <pc:spChg chg="mod">
          <ac:chgData name="Poppy Driver" userId="S::poppy.driver@cp.catapult.org.uk::ea84040b-d186-4f64-aaa4-5f379d0d05d5" providerId="AD" clId="Web-{A08540D2-9452-1516-8F59-A541CE15A30E}" dt="2025-09-29T15:24:22.852" v="292" actId="20577"/>
          <ac:spMkLst>
            <pc:docMk/>
            <pc:sldMk cId="2935297605" sldId="3587"/>
            <ac:spMk id="10" creationId="{82EFE2C6-1419-F5EE-95A5-87252679B941}"/>
          </ac:spMkLst>
        </pc:spChg>
        <pc:spChg chg="del">
          <ac:chgData name="Poppy Driver" userId="S::poppy.driver@cp.catapult.org.uk::ea84040b-d186-4f64-aaa4-5f379d0d05d5" providerId="AD" clId="Web-{A08540D2-9452-1516-8F59-A541CE15A30E}" dt="2025-09-29T15:17:56.001" v="23"/>
          <ac:spMkLst>
            <pc:docMk/>
            <pc:sldMk cId="2935297605" sldId="3587"/>
            <ac:spMk id="29" creationId="{AB111A08-0BED-B10F-CD8C-9BF5AF4BC8F9}"/>
          </ac:spMkLst>
        </pc:spChg>
        <pc:extLst>
          <p:ext xmlns:p="http://schemas.openxmlformats.org/presentationml/2006/main" uri="{D6D511B9-2390-475A-947B-AFAB55BFBCF1}">
            <pc226:cmChg xmlns:pc226="http://schemas.microsoft.com/office/powerpoint/2022/06/main/command" chg="mod">
              <pc226:chgData name="Poppy Driver" userId="S::poppy.driver@cp.catapult.org.uk::ea84040b-d186-4f64-aaa4-5f379d0d05d5" providerId="AD" clId="Web-{A08540D2-9452-1516-8F59-A541CE15A30E}" dt="2025-09-29T15:17:49.797" v="21" actId="20577"/>
              <pc2:cmMkLst xmlns:pc2="http://schemas.microsoft.com/office/powerpoint/2019/9/main/command">
                <pc:docMk/>
                <pc:sldMk cId="2935297605" sldId="3587"/>
                <pc2:cmMk id="{A1E2C68A-6212-4FE0-81A4-F689FCE75D22}"/>
              </pc2:cmMkLst>
            </pc226:cmChg>
            <pc226:cmChg xmlns:pc226="http://schemas.microsoft.com/office/powerpoint/2022/06/main/command" chg="mod">
              <pc226:chgData name="Poppy Driver" userId="S::poppy.driver@cp.catapult.org.uk::ea84040b-d186-4f64-aaa4-5f379d0d05d5" providerId="AD" clId="Web-{A08540D2-9452-1516-8F59-A541CE15A30E}" dt="2025-09-29T15:24:09.617" v="291" actId="20577"/>
              <pc2:cmMkLst xmlns:pc2="http://schemas.microsoft.com/office/powerpoint/2019/9/main/command">
                <pc:docMk/>
                <pc:sldMk cId="2935297605" sldId="3587"/>
                <pc2:cmMk id="{EAD9C5C9-FCE0-4EFB-ACB5-A0F773F4A7EF}"/>
              </pc2:cmMkLst>
            </pc226:cmChg>
            <pc226:cmChg xmlns:pc226="http://schemas.microsoft.com/office/powerpoint/2022/06/main/command" chg="mod">
              <pc226:chgData name="Poppy Driver" userId="S::poppy.driver@cp.catapult.org.uk::ea84040b-d186-4f64-aaa4-5f379d0d05d5" providerId="AD" clId="Web-{A08540D2-9452-1516-8F59-A541CE15A30E}" dt="2025-09-29T15:24:09.617" v="291" actId="20577"/>
              <pc2:cmMkLst xmlns:pc2="http://schemas.microsoft.com/office/powerpoint/2019/9/main/command">
                <pc:docMk/>
                <pc:sldMk cId="2935297605" sldId="3587"/>
                <pc2:cmMk id="{122147CD-A2F6-4091-B8AE-1F83D0F2714D}"/>
              </pc2:cmMkLst>
            </pc226:cmChg>
          </p:ext>
        </pc:extLst>
      </pc:sldChg>
      <pc:sldChg chg="modSp add replId">
        <pc:chgData name="Poppy Driver" userId="S::poppy.driver@cp.catapult.org.uk::ea84040b-d186-4f64-aaa4-5f379d0d05d5" providerId="AD" clId="Web-{A08540D2-9452-1516-8F59-A541CE15A30E}" dt="2025-09-29T15:33:00.259" v="460" actId="20577"/>
        <pc:sldMkLst>
          <pc:docMk/>
          <pc:sldMk cId="633917560" sldId="3588"/>
        </pc:sldMkLst>
        <pc:spChg chg="mod">
          <ac:chgData name="Poppy Driver" userId="S::poppy.driver@cp.catapult.org.uk::ea84040b-d186-4f64-aaa4-5f379d0d05d5" providerId="AD" clId="Web-{A08540D2-9452-1516-8F59-A541CE15A30E}" dt="2025-09-29T15:18:59.100" v="61" actId="20577"/>
          <ac:spMkLst>
            <pc:docMk/>
            <pc:sldMk cId="633917560" sldId="3588"/>
            <ac:spMk id="6" creationId="{2E42EFD1-E55A-1636-FAB2-02F2D3FD60CC}"/>
          </ac:spMkLst>
        </pc:spChg>
        <pc:spChg chg="mod">
          <ac:chgData name="Poppy Driver" userId="S::poppy.driver@cp.catapult.org.uk::ea84040b-d186-4f64-aaa4-5f379d0d05d5" providerId="AD" clId="Web-{A08540D2-9452-1516-8F59-A541CE15A30E}" dt="2025-09-29T15:33:00.259" v="460" actId="20577"/>
          <ac:spMkLst>
            <pc:docMk/>
            <pc:sldMk cId="633917560" sldId="3588"/>
            <ac:spMk id="10" creationId="{8F281C1D-CF75-F5DE-6E15-3D7F558B8B2B}"/>
          </ac:spMkLst>
        </pc:spChg>
      </pc:sldChg>
      <pc:sldChg chg="modSp add replId">
        <pc:chgData name="Poppy Driver" userId="S::poppy.driver@cp.catapult.org.uk::ea84040b-d186-4f64-aaa4-5f379d0d05d5" providerId="AD" clId="Web-{A08540D2-9452-1516-8F59-A541CE15A30E}" dt="2025-09-29T15:20:21.684" v="131" actId="20577"/>
        <pc:sldMkLst>
          <pc:docMk/>
          <pc:sldMk cId="2155957517" sldId="3589"/>
        </pc:sldMkLst>
        <pc:spChg chg="mod">
          <ac:chgData name="Poppy Driver" userId="S::poppy.driver@cp.catapult.org.uk::ea84040b-d186-4f64-aaa4-5f379d0d05d5" providerId="AD" clId="Web-{A08540D2-9452-1516-8F59-A541CE15A30E}" dt="2025-09-29T15:19:32.103" v="78" actId="20577"/>
          <ac:spMkLst>
            <pc:docMk/>
            <pc:sldMk cId="2155957517" sldId="3589"/>
            <ac:spMk id="6" creationId="{24E07E5F-7F57-4604-85BD-A06E628C8232}"/>
          </ac:spMkLst>
        </pc:spChg>
        <pc:spChg chg="mod">
          <ac:chgData name="Poppy Driver" userId="S::poppy.driver@cp.catapult.org.uk::ea84040b-d186-4f64-aaa4-5f379d0d05d5" providerId="AD" clId="Web-{A08540D2-9452-1516-8F59-A541CE15A30E}" dt="2025-09-29T15:20:21.684" v="131" actId="20577"/>
          <ac:spMkLst>
            <pc:docMk/>
            <pc:sldMk cId="2155957517" sldId="3589"/>
            <ac:spMk id="10" creationId="{AD333E0F-B363-D43B-4F9E-3BC8CCCBFAA4}"/>
          </ac:spMkLst>
        </pc:spChg>
      </pc:sldChg>
      <pc:sldChg chg="modSp add replId">
        <pc:chgData name="Poppy Driver" userId="S::poppy.driver@cp.catapult.org.uk::ea84040b-d186-4f64-aaa4-5f379d0d05d5" providerId="AD" clId="Web-{A08540D2-9452-1516-8F59-A541CE15A30E}" dt="2025-09-29T15:25:17.495" v="312" actId="20577"/>
        <pc:sldMkLst>
          <pc:docMk/>
          <pc:sldMk cId="2648294873" sldId="3590"/>
        </pc:sldMkLst>
        <pc:spChg chg="mod">
          <ac:chgData name="Poppy Driver" userId="S::poppy.driver@cp.catapult.org.uk::ea84040b-d186-4f64-aaa4-5f379d0d05d5" providerId="AD" clId="Web-{A08540D2-9452-1516-8F59-A541CE15A30E}" dt="2025-09-29T15:20:39.482" v="134" actId="20577"/>
          <ac:spMkLst>
            <pc:docMk/>
            <pc:sldMk cId="2648294873" sldId="3590"/>
            <ac:spMk id="6" creationId="{7B38A90F-7BB6-115F-2AD0-981C74566DF7}"/>
          </ac:spMkLst>
        </pc:spChg>
        <pc:spChg chg="mod">
          <ac:chgData name="Poppy Driver" userId="S::poppy.driver@cp.catapult.org.uk::ea84040b-d186-4f64-aaa4-5f379d0d05d5" providerId="AD" clId="Web-{A08540D2-9452-1516-8F59-A541CE15A30E}" dt="2025-09-29T15:25:17.495" v="312" actId="20577"/>
          <ac:spMkLst>
            <pc:docMk/>
            <pc:sldMk cId="2648294873" sldId="3590"/>
            <ac:spMk id="10" creationId="{421C4D46-C865-59D8-2BBA-84FE35B0988E}"/>
          </ac:spMkLst>
        </pc:spChg>
      </pc:sldChg>
      <pc:sldChg chg="modSp add replId">
        <pc:chgData name="Poppy Driver" userId="S::poppy.driver@cp.catapult.org.uk::ea84040b-d186-4f64-aaa4-5f379d0d05d5" providerId="AD" clId="Web-{A08540D2-9452-1516-8F59-A541CE15A30E}" dt="2025-09-29T15:22:00.909" v="200" actId="1076"/>
        <pc:sldMkLst>
          <pc:docMk/>
          <pc:sldMk cId="4173241457" sldId="3591"/>
        </pc:sldMkLst>
        <pc:spChg chg="mod">
          <ac:chgData name="Poppy Driver" userId="S::poppy.driver@cp.catapult.org.uk::ea84040b-d186-4f64-aaa4-5f379d0d05d5" providerId="AD" clId="Web-{A08540D2-9452-1516-8F59-A541CE15A30E}" dt="2025-09-29T15:21:38.330" v="182" actId="20577"/>
          <ac:spMkLst>
            <pc:docMk/>
            <pc:sldMk cId="4173241457" sldId="3591"/>
            <ac:spMk id="6" creationId="{BCAA16C5-5CAE-72E3-DC01-C220FCAD027E}"/>
          </ac:spMkLst>
        </pc:spChg>
        <pc:spChg chg="mod">
          <ac:chgData name="Poppy Driver" userId="S::poppy.driver@cp.catapult.org.uk::ea84040b-d186-4f64-aaa4-5f379d0d05d5" providerId="AD" clId="Web-{A08540D2-9452-1516-8F59-A541CE15A30E}" dt="2025-09-29T15:22:00.909" v="200" actId="1076"/>
          <ac:spMkLst>
            <pc:docMk/>
            <pc:sldMk cId="4173241457" sldId="3591"/>
            <ac:spMk id="10" creationId="{F3D16EAF-04F1-D208-589A-DFA66F77EE62}"/>
          </ac:spMkLst>
        </pc:spChg>
      </pc:sldChg>
      <pc:sldChg chg="modSp add replId">
        <pc:chgData name="Poppy Driver" userId="S::poppy.driver@cp.catapult.org.uk::ea84040b-d186-4f64-aaa4-5f379d0d05d5" providerId="AD" clId="Web-{A08540D2-9452-1516-8F59-A541CE15A30E}" dt="2025-09-29T15:23:01.115" v="254" actId="20577"/>
        <pc:sldMkLst>
          <pc:docMk/>
          <pc:sldMk cId="603223987" sldId="3592"/>
        </pc:sldMkLst>
        <pc:spChg chg="mod">
          <ac:chgData name="Poppy Driver" userId="S::poppy.driver@cp.catapult.org.uk::ea84040b-d186-4f64-aaa4-5f379d0d05d5" providerId="AD" clId="Web-{A08540D2-9452-1516-8F59-A541CE15A30E}" dt="2025-09-29T15:22:28.223" v="227" actId="20577"/>
          <ac:spMkLst>
            <pc:docMk/>
            <pc:sldMk cId="603223987" sldId="3592"/>
            <ac:spMk id="6" creationId="{31329143-27B3-7BAA-B53E-C023BC737E75}"/>
          </ac:spMkLst>
        </pc:spChg>
        <pc:spChg chg="mod">
          <ac:chgData name="Poppy Driver" userId="S::poppy.driver@cp.catapult.org.uk::ea84040b-d186-4f64-aaa4-5f379d0d05d5" providerId="AD" clId="Web-{A08540D2-9452-1516-8F59-A541CE15A30E}" dt="2025-09-29T15:23:01.115" v="254" actId="20577"/>
          <ac:spMkLst>
            <pc:docMk/>
            <pc:sldMk cId="603223987" sldId="3592"/>
            <ac:spMk id="10" creationId="{5168A6DA-CD68-169F-04D1-E5661E8D9711}"/>
          </ac:spMkLst>
        </pc:spChg>
      </pc:sldChg>
      <pc:sldChg chg="modSp add replId">
        <pc:chgData name="Poppy Driver" userId="S::poppy.driver@cp.catapult.org.uk::ea84040b-d186-4f64-aaa4-5f379d0d05d5" providerId="AD" clId="Web-{A08540D2-9452-1516-8F59-A541CE15A30E}" dt="2025-09-29T15:26:04.027" v="338" actId="20577"/>
        <pc:sldMkLst>
          <pc:docMk/>
          <pc:sldMk cId="520493969" sldId="3593"/>
        </pc:sldMkLst>
        <pc:spChg chg="mod">
          <ac:chgData name="Poppy Driver" userId="S::poppy.driver@cp.catapult.org.uk::ea84040b-d186-4f64-aaa4-5f379d0d05d5" providerId="AD" clId="Web-{A08540D2-9452-1516-8F59-A541CE15A30E}" dt="2025-09-29T15:23:11.537" v="256" actId="20577"/>
          <ac:spMkLst>
            <pc:docMk/>
            <pc:sldMk cId="520493969" sldId="3593"/>
            <ac:spMk id="6" creationId="{B1724CBC-67F5-0615-793B-5F275C52B583}"/>
          </ac:spMkLst>
        </pc:spChg>
        <pc:spChg chg="mod">
          <ac:chgData name="Poppy Driver" userId="S::poppy.driver@cp.catapult.org.uk::ea84040b-d186-4f64-aaa4-5f379d0d05d5" providerId="AD" clId="Web-{A08540D2-9452-1516-8F59-A541CE15A30E}" dt="2025-09-29T15:26:04.027" v="338" actId="20577"/>
          <ac:spMkLst>
            <pc:docMk/>
            <pc:sldMk cId="520493969" sldId="3593"/>
            <ac:spMk id="10" creationId="{5BF8B965-F2CD-BF66-0B44-E11C4E8D41F7}"/>
          </ac:spMkLst>
        </pc:spChg>
      </pc:sldChg>
      <pc:sldChg chg="add replId">
        <pc:chgData name="Poppy Driver" userId="S::poppy.driver@cp.catapult.org.uk::ea84040b-d186-4f64-aaa4-5f379d0d05d5" providerId="AD" clId="Web-{A08540D2-9452-1516-8F59-A541CE15A30E}" dt="2025-09-29T15:26:06.715" v="339"/>
        <pc:sldMkLst>
          <pc:docMk/>
          <pc:sldMk cId="2820796301" sldId="3594"/>
        </pc:sldMkLst>
      </pc:sldChg>
      <pc:sldMasterChg chg="add addSldLayout">
        <pc:chgData name="Poppy Driver" userId="S::poppy.driver@cp.catapult.org.uk::ea84040b-d186-4f64-aaa4-5f379d0d05d5" providerId="AD" clId="Web-{A08540D2-9452-1516-8F59-A541CE15A30E}" dt="2025-09-29T15:17:42.922" v="19"/>
        <pc:sldMasterMkLst>
          <pc:docMk/>
          <pc:sldMasterMk cId="3397849144" sldId="2147483660"/>
        </pc:sldMasterMkLst>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335679619" sldId="2147483661"/>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3755590314" sldId="2147483662"/>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063589186" sldId="2147483663"/>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545610449" sldId="2147483664"/>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679790978" sldId="2147483665"/>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916232976" sldId="2147483666"/>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979168490" sldId="2147483667"/>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184400" sldId="2147483668"/>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4149799344" sldId="2147483669"/>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412615571" sldId="2147483670"/>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3444155579" sldId="2147483671"/>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981423274" sldId="2147483672"/>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724347117" sldId="2147483673"/>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39115480" sldId="2147483674"/>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905085647" sldId="2147483675"/>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3211413877" sldId="2147483676"/>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503665117" sldId="2147483677"/>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556065786" sldId="2147483678"/>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032127910" sldId="2147483679"/>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497406204" sldId="2147483680"/>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696827676" sldId="2147483681"/>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869786625" sldId="2147483682"/>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198240000" sldId="2147483683"/>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3916786657" sldId="2147483684"/>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936865348" sldId="2147483685"/>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457344759" sldId="2147483686"/>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3451578101" sldId="2147483687"/>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2736143522" sldId="2147483688"/>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894319787" sldId="2147483689"/>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965934259" sldId="2147483690"/>
          </pc:sldLayoutMkLst>
        </pc:sldLayoutChg>
        <pc:sldLayoutChg chg="add">
          <pc:chgData name="Poppy Driver" userId="S::poppy.driver@cp.catapult.org.uk::ea84040b-d186-4f64-aaa4-5f379d0d05d5" providerId="AD" clId="Web-{A08540D2-9452-1516-8F59-A541CE15A30E}" dt="2025-09-29T15:17:03.715" v="0"/>
          <pc:sldLayoutMkLst>
            <pc:docMk/>
            <pc:sldMasterMk cId="3397849144" sldId="2147483660"/>
            <pc:sldLayoutMk cId="786902175" sldId="2147483691"/>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3018603276" sldId="2147483704"/>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1850285559" sldId="2147483705"/>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2277647045" sldId="2147483706"/>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2654135317" sldId="2147483707"/>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3334423999" sldId="2147483709"/>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933504966" sldId="2147483713"/>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3326250140" sldId="2147483714"/>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2260275253" sldId="2147483715"/>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2974628681" sldId="2147483716"/>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3091242789" sldId="2147483724"/>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3774730432" sldId="2147483725"/>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2104413730" sldId="2147483726"/>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1517774396" sldId="2147483727"/>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726192807" sldId="2147483728"/>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3798437745" sldId="2147483729"/>
          </pc:sldLayoutMkLst>
        </pc:sldLayoutChg>
        <pc:sldLayoutChg chg="add">
          <pc:chgData name="Poppy Driver" userId="S::poppy.driver@cp.catapult.org.uk::ea84040b-d186-4f64-aaa4-5f379d0d05d5" providerId="AD" clId="Web-{A08540D2-9452-1516-8F59-A541CE15A30E}" dt="2025-09-29T15:17:42.922" v="19"/>
          <pc:sldLayoutMkLst>
            <pc:docMk/>
            <pc:sldMasterMk cId="3397849144" sldId="2147483660"/>
            <pc:sldLayoutMk cId="4203231785" sldId="2147483730"/>
          </pc:sldLayoutMkLst>
        </pc:sldLayoutChg>
      </pc:sldMasterChg>
      <pc:sldMasterChg chg="replId modSldLayout">
        <pc:chgData name="Poppy Driver" userId="S::poppy.driver@cp.catapult.org.uk::ea84040b-d186-4f64-aaa4-5f379d0d05d5" providerId="AD" clId="Web-{A08540D2-9452-1516-8F59-A541CE15A30E}" dt="2025-09-29T15:17:42.922" v="19"/>
        <pc:sldMasterMkLst>
          <pc:docMk/>
          <pc:sldMasterMk cId="2460954070" sldId="2147483692"/>
        </pc:sldMasterMkLst>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2385387890" sldId="2147483693"/>
          </pc:sldLayoutMkLst>
        </pc:sldLayoutChg>
        <pc:sldLayoutChg chg="replId">
          <pc:chgData name="Poppy Driver" userId="S::poppy.driver@cp.catapult.org.uk::ea84040b-d186-4f64-aaa4-5f379d0d05d5" providerId="AD" clId="Web-{A08540D2-9452-1516-8F59-A541CE15A30E}" dt="2025-09-29T15:17:03.715" v="0"/>
          <pc:sldLayoutMkLst>
            <pc:docMk/>
            <pc:sldMasterMk cId="2460954070" sldId="2147483692"/>
            <pc:sldLayoutMk cId="949138452" sldId="2147483694"/>
          </pc:sldLayoutMkLst>
        </pc:sldLayoutChg>
        <pc:sldLayoutChg chg="replId">
          <pc:chgData name="Poppy Driver" userId="S::poppy.driver@cp.catapult.org.uk::ea84040b-d186-4f64-aaa4-5f379d0d05d5" providerId="AD" clId="Web-{A08540D2-9452-1516-8F59-A541CE15A30E}" dt="2025-09-29T15:17:03.715" v="0"/>
          <pc:sldLayoutMkLst>
            <pc:docMk/>
            <pc:sldMasterMk cId="2460954070" sldId="2147483692"/>
            <pc:sldLayoutMk cId="2591524520" sldId="2147483695"/>
          </pc:sldLayoutMkLst>
        </pc:sldLayoutChg>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1203092039" sldId="2147483696"/>
          </pc:sldLayoutMkLst>
        </pc:sldLayoutChg>
        <pc:sldLayoutChg chg="replId">
          <pc:chgData name="Poppy Driver" userId="S::poppy.driver@cp.catapult.org.uk::ea84040b-d186-4f64-aaa4-5f379d0d05d5" providerId="AD" clId="Web-{A08540D2-9452-1516-8F59-A541CE15A30E}" dt="2025-09-29T15:17:03.715" v="0"/>
          <pc:sldLayoutMkLst>
            <pc:docMk/>
            <pc:sldMasterMk cId="2460954070" sldId="2147483692"/>
            <pc:sldLayoutMk cId="3733172339" sldId="2147483697"/>
          </pc:sldLayoutMkLst>
        </pc:sldLayoutChg>
        <pc:sldLayoutChg chg="replId">
          <pc:chgData name="Poppy Driver" userId="S::poppy.driver@cp.catapult.org.uk::ea84040b-d186-4f64-aaa4-5f379d0d05d5" providerId="AD" clId="Web-{A08540D2-9452-1516-8F59-A541CE15A30E}" dt="2025-09-29T15:17:03.715" v="0"/>
          <pc:sldLayoutMkLst>
            <pc:docMk/>
            <pc:sldMasterMk cId="2460954070" sldId="2147483692"/>
            <pc:sldLayoutMk cId="3210312558" sldId="2147483698"/>
          </pc:sldLayoutMkLst>
        </pc:sldLayoutChg>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3146388984" sldId="2147483699"/>
          </pc:sldLayoutMkLst>
        </pc:sldLayoutChg>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3171841454" sldId="2147483700"/>
          </pc:sldLayoutMkLst>
        </pc:sldLayoutChg>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1718958274" sldId="2147483701"/>
          </pc:sldLayoutMkLst>
        </pc:sldLayoutChg>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2202905451" sldId="2147483702"/>
          </pc:sldLayoutMkLst>
        </pc:sldLayoutChg>
        <pc:sldLayoutChg chg="replId">
          <pc:chgData name="Poppy Driver" userId="S::poppy.driver@cp.catapult.org.uk::ea84040b-d186-4f64-aaa4-5f379d0d05d5" providerId="AD" clId="Web-{A08540D2-9452-1516-8F59-A541CE15A30E}" dt="2025-09-29T15:17:42.922" v="19"/>
          <pc:sldLayoutMkLst>
            <pc:docMk/>
            <pc:sldMasterMk cId="2460954070" sldId="2147483692"/>
            <pc:sldLayoutMk cId="3479445657" sldId="2147483703"/>
          </pc:sldLayoutMkLst>
        </pc:sldLayoutChg>
      </pc:sldMasterChg>
    </pc:docChg>
  </pc:docChgLst>
  <pc:docChgLst>
    <pc:chgData name="Clemence Martin-Beaumont" userId="S::clemence.martin-beaumont@cp.catapult.org.uk::e4a9c35d-785f-4b7c-b635-0a38a2fe25d9" providerId="AD" clId="Web-{C9AC3346-5DD2-62BE-D169-2BE0EB80A0C7}"/>
    <pc:docChg chg="modSld">
      <pc:chgData name="Clemence Martin-Beaumont" userId="S::clemence.martin-beaumont@cp.catapult.org.uk::e4a9c35d-785f-4b7c-b635-0a38a2fe25d9" providerId="AD" clId="Web-{C9AC3346-5DD2-62BE-D169-2BE0EB80A0C7}" dt="2025-09-29T15:55:08.181" v="1" actId="20577"/>
      <pc:docMkLst>
        <pc:docMk/>
      </pc:docMkLst>
      <pc:sldChg chg="modSp">
        <pc:chgData name="Clemence Martin-Beaumont" userId="S::clemence.martin-beaumont@cp.catapult.org.uk::e4a9c35d-785f-4b7c-b635-0a38a2fe25d9" providerId="AD" clId="Web-{C9AC3346-5DD2-62BE-D169-2BE0EB80A0C7}" dt="2025-09-29T15:55:08.181" v="1" actId="20577"/>
        <pc:sldMkLst>
          <pc:docMk/>
          <pc:sldMk cId="633917560" sldId="3588"/>
        </pc:sldMkLst>
        <pc:spChg chg="mod">
          <ac:chgData name="Clemence Martin-Beaumont" userId="S::clemence.martin-beaumont@cp.catapult.org.uk::e4a9c35d-785f-4b7c-b635-0a38a2fe25d9" providerId="AD" clId="Web-{C9AC3346-5DD2-62BE-D169-2BE0EB80A0C7}" dt="2025-09-29T15:55:08.181" v="1" actId="20577"/>
          <ac:spMkLst>
            <pc:docMk/>
            <pc:sldMk cId="633917560" sldId="3588"/>
            <ac:spMk id="10" creationId="{8F281C1D-CF75-F5DE-6E15-3D7F558B8B2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park">
    <p:spTree>
      <p:nvGrpSpPr>
        <p:cNvPr id="1" name=""/>
        <p:cNvGrpSpPr/>
        <p:nvPr/>
      </p:nvGrpSpPr>
      <p:grpSpPr>
        <a:xfrm>
          <a:off x="0" y="0"/>
          <a:ext cx="0" cy="0"/>
          <a:chOff x="0" y="0"/>
          <a:chExt cx="0" cy="0"/>
        </a:xfrm>
      </p:grpSpPr>
      <p:pic>
        <p:nvPicPr>
          <p:cNvPr id="3" name="Spark Image">
            <a:extLst>
              <a:ext uri="{FF2B5EF4-FFF2-40B4-BE49-F238E27FC236}">
                <a16:creationId xmlns:a16="http://schemas.microsoft.com/office/drawing/2014/main" id="{0E8C19FA-0E28-1618-9D8D-3AD3C2274AFD}"/>
              </a:ext>
            </a:extLst>
          </p:cNvPr>
          <p:cNvPicPr>
            <a:picLocks noGrp="1" noRot="1" noMove="1" noResize="1" noEditPoints="1" noAdjustHandles="1" noChangeArrowheads="1" noChangeShapeType="1" noCrop="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 name="Master Logo">
            <a:extLst>
              <a:ext uri="{FF2B5EF4-FFF2-40B4-BE49-F238E27FC236}">
                <a16:creationId xmlns:a16="http://schemas.microsoft.com/office/drawing/2014/main" id="{C8C18B72-80DF-4980-0AF7-1F5A9F781F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3425" y="426859"/>
            <a:ext cx="1247253" cy="388849"/>
          </a:xfrm>
          <a:prstGeom prst="rect">
            <a:avLst/>
          </a:prstGeom>
        </p:spPr>
      </p:pic>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46113" y="6096728"/>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631387"/>
            <a:ext cx="7590555" cy="1569660"/>
          </a:xfrm>
        </p:spPr>
        <p:txBody>
          <a:bodyPr wrap="square" anchor="b" anchorCtr="0">
            <a:spAutoFit/>
          </a:bodyPr>
          <a:lstStyle>
            <a:lvl1pPr>
              <a:lnSpc>
                <a:spcPct val="85000"/>
              </a:lnSpc>
              <a:defRPr sz="6000" b="0" baseline="0">
                <a:solidFill>
                  <a:schemeClr val="bg1"/>
                </a:solidFill>
              </a:defRPr>
            </a:lvl1pPr>
          </a:lstStyle>
          <a:p>
            <a:r>
              <a:rPr lang="en-GB"/>
              <a:t>INSERT TITLE OF THE PRESENTATION HERE</a:t>
            </a:r>
            <a:endParaRPr lang="en-US"/>
          </a:p>
        </p:txBody>
      </p:sp>
      <p:sp>
        <p:nvSpPr>
          <p:cNvPr id="21" name="Subhead">
            <a:extLst>
              <a:ext uri="{FF2B5EF4-FFF2-40B4-BE49-F238E27FC236}">
                <a16:creationId xmlns:a16="http://schemas.microsoft.com/office/drawing/2014/main" id="{4E8E2920-2064-9BC2-2E80-3CC8D3BB3621}"/>
              </a:ext>
            </a:extLst>
          </p:cNvPr>
          <p:cNvSpPr>
            <a:spLocks noGrp="1"/>
          </p:cNvSpPr>
          <p:nvPr>
            <p:ph type="body" sz="quarter" idx="10" hasCustomPrompt="1"/>
          </p:nvPr>
        </p:nvSpPr>
        <p:spPr>
          <a:xfrm>
            <a:off x="646113" y="4357892"/>
            <a:ext cx="4502937"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
        <p:nvSpPr>
          <p:cNvPr id="5" name="Rectangle 4">
            <a:extLst>
              <a:ext uri="{FF2B5EF4-FFF2-40B4-BE49-F238E27FC236}">
                <a16:creationId xmlns:a16="http://schemas.microsoft.com/office/drawing/2014/main" id="{35FAD4C6-EBA3-5361-AA8E-6E96E48D1DBB}"/>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30912427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Blank / Title Only -Green">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7311241" cy="706347"/>
          </a:xfrm>
        </p:spPr>
        <p:txBody>
          <a:bodyPr wrap="square" anchor="t" anchorCtr="0">
            <a:spAutoFit/>
          </a:bodyPr>
          <a:lstStyle>
            <a:lvl1pPr>
              <a:lnSpc>
                <a:spcPct val="85000"/>
              </a:lnSpc>
              <a:defRPr sz="5400" b="0" baseline="0">
                <a:solidFill>
                  <a:schemeClr val="bg2"/>
                </a:solidFill>
              </a:defRPr>
            </a:lvl1pPr>
          </a:lstStyle>
          <a:p>
            <a:r>
              <a:rPr lang="en-GB" noProof="0"/>
              <a:t>Type slide title here</a:t>
            </a:r>
          </a:p>
        </p:txBody>
      </p:sp>
      <p:sp>
        <p:nvSpPr>
          <p:cNvPr id="3" name="Rectangle 2">
            <a:extLst>
              <a:ext uri="{FF2B5EF4-FFF2-40B4-BE49-F238E27FC236}">
                <a16:creationId xmlns:a16="http://schemas.microsoft.com/office/drawing/2014/main" id="{3DB27550-5045-6FF0-828E-6A991BF45177}"/>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21844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Blank / Title Only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7311241" cy="706347"/>
          </a:xfrm>
        </p:spPr>
        <p:txBody>
          <a:bodyPr wrap="square" anchor="t" anchorCtr="0">
            <a:spAutoFit/>
          </a:bodyPr>
          <a:lstStyle>
            <a:lvl1pPr>
              <a:lnSpc>
                <a:spcPct val="85000"/>
              </a:lnSpc>
              <a:defRPr sz="5400" b="0" baseline="0">
                <a:solidFill>
                  <a:schemeClr val="tx1"/>
                </a:solidFill>
              </a:defRPr>
            </a:lvl1pPr>
          </a:lstStyle>
          <a:p>
            <a:r>
              <a:rPr lang="en-GB" noProof="0"/>
              <a:t>Type slide title here</a:t>
            </a:r>
          </a:p>
        </p:txBody>
      </p:sp>
      <p:sp>
        <p:nvSpPr>
          <p:cNvPr id="3" name="Rectangle 2">
            <a:extLst>
              <a:ext uri="{FF2B5EF4-FFF2-40B4-BE49-F238E27FC236}">
                <a16:creationId xmlns:a16="http://schemas.microsoft.com/office/drawing/2014/main" id="{C03F10DC-D0E0-4E06-8021-C47475CF21EA}"/>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21044137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x Agenda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2" y="360000"/>
            <a:ext cx="6813867" cy="706347"/>
          </a:xfrm>
        </p:spPr>
        <p:txBody>
          <a:bodyPr wrap="square" anchor="t" anchorCtr="0">
            <a:spAutoFit/>
          </a:bodyPr>
          <a:lstStyle>
            <a:lvl1pPr>
              <a:lnSpc>
                <a:spcPct val="85000"/>
              </a:lnSpc>
              <a:defRPr sz="5400" b="0" baseline="0">
                <a:solidFill>
                  <a:schemeClr val="tx1"/>
                </a:solidFill>
              </a:defRPr>
            </a:lvl1pPr>
          </a:lstStyle>
          <a:p>
            <a:r>
              <a:rPr lang="en-US"/>
              <a:t>Welcome / agenda</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19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1" name="Free-form: Shape 20">
            <a:extLst>
              <a:ext uri="{FF2B5EF4-FFF2-40B4-BE49-F238E27FC236}">
                <a16:creationId xmlns:a16="http://schemas.microsoft.com/office/drawing/2014/main" id="{2DCB1A39-52B8-8F3D-8592-E3CA688E9934}"/>
              </a:ext>
            </a:extLst>
          </p:cNvPr>
          <p:cNvSpPr/>
          <p:nvPr userDrawn="1"/>
        </p:nvSpPr>
        <p:spPr>
          <a:xfrm>
            <a:off x="7116242" y="-18788"/>
            <a:ext cx="5075759" cy="6185706"/>
          </a:xfrm>
          <a:custGeom>
            <a:avLst/>
            <a:gdLst>
              <a:gd name="connsiteX0" fmla="*/ 3702650 w 5075759"/>
              <a:gd name="connsiteY0" fmla="*/ 0 h 6185706"/>
              <a:gd name="connsiteX1" fmla="*/ 5075759 w 5075759"/>
              <a:gd name="connsiteY1" fmla="*/ 0 h 6185706"/>
              <a:gd name="connsiteX2" fmla="*/ 5075759 w 5075759"/>
              <a:gd name="connsiteY2" fmla="*/ 4596747 h 6185706"/>
              <a:gd name="connsiteX3" fmla="*/ 3605671 w 5075759"/>
              <a:gd name="connsiteY3" fmla="*/ 5723218 h 6185706"/>
              <a:gd name="connsiteX4" fmla="*/ 462488 w 5075759"/>
              <a:gd name="connsiteY4" fmla="*/ 5307263 h 6185706"/>
              <a:gd name="connsiteX5" fmla="*/ 878444 w 5075759"/>
              <a:gd name="connsiteY5" fmla="*/ 2164080 h 618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5759" h="6185706">
                <a:moveTo>
                  <a:pt x="3702650" y="0"/>
                </a:moveTo>
                <a:lnTo>
                  <a:pt x="5075759" y="0"/>
                </a:lnTo>
                <a:lnTo>
                  <a:pt x="5075759" y="4596747"/>
                </a:lnTo>
                <a:lnTo>
                  <a:pt x="3605671" y="5723218"/>
                </a:lnTo>
                <a:cubicBezTo>
                  <a:pt x="2622842" y="6476321"/>
                  <a:pt x="1215592" y="6290091"/>
                  <a:pt x="462488" y="5307263"/>
                </a:cubicBezTo>
                <a:cubicBezTo>
                  <a:pt x="-290614" y="4324434"/>
                  <a:pt x="-104385" y="2917183"/>
                  <a:pt x="878444" y="216408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bg1"/>
              </a:solidFill>
            </a:endParaRPr>
          </a:p>
        </p:txBody>
      </p:sp>
      <p:sp>
        <p:nvSpPr>
          <p:cNvPr id="8" name="Subhead">
            <a:extLst>
              <a:ext uri="{FF2B5EF4-FFF2-40B4-BE49-F238E27FC236}">
                <a16:creationId xmlns:a16="http://schemas.microsoft.com/office/drawing/2014/main" id="{1FDA4909-0D83-84B9-29DE-83F83B8C65CA}"/>
              </a:ext>
            </a:extLst>
          </p:cNvPr>
          <p:cNvSpPr>
            <a:spLocks noGrp="1"/>
          </p:cNvSpPr>
          <p:nvPr>
            <p:ph type="body" sz="quarter" idx="14" hasCustomPrompt="1"/>
          </p:nvPr>
        </p:nvSpPr>
        <p:spPr>
          <a:xfrm>
            <a:off x="646113" y="1195574"/>
            <a:ext cx="2578371"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Monday 1st January 2023</a:t>
            </a:r>
          </a:p>
        </p:txBody>
      </p:sp>
      <p:sp>
        <p:nvSpPr>
          <p:cNvPr id="13" name="Text Placeholder 8">
            <a:extLst>
              <a:ext uri="{FF2B5EF4-FFF2-40B4-BE49-F238E27FC236}">
                <a16:creationId xmlns:a16="http://schemas.microsoft.com/office/drawing/2014/main" id="{9D36A413-C39E-C087-8461-15AFDA16A386}"/>
              </a:ext>
            </a:extLst>
          </p:cNvPr>
          <p:cNvSpPr>
            <a:spLocks noGrp="1"/>
          </p:cNvSpPr>
          <p:nvPr>
            <p:ph type="body" sz="quarter" idx="15" hasCustomPrompt="1"/>
          </p:nvPr>
        </p:nvSpPr>
        <p:spPr>
          <a:xfrm>
            <a:off x="646113" y="270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4" name="Text Placeholder 8">
            <a:extLst>
              <a:ext uri="{FF2B5EF4-FFF2-40B4-BE49-F238E27FC236}">
                <a16:creationId xmlns:a16="http://schemas.microsoft.com/office/drawing/2014/main" id="{A4D890C1-1E95-D752-8944-E9ECD33CD686}"/>
              </a:ext>
            </a:extLst>
          </p:cNvPr>
          <p:cNvSpPr>
            <a:spLocks noGrp="1"/>
          </p:cNvSpPr>
          <p:nvPr>
            <p:ph type="body" sz="quarter" idx="16" hasCustomPrompt="1"/>
          </p:nvPr>
        </p:nvSpPr>
        <p:spPr>
          <a:xfrm>
            <a:off x="646113" y="342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5" name="Text Placeholder 8">
            <a:extLst>
              <a:ext uri="{FF2B5EF4-FFF2-40B4-BE49-F238E27FC236}">
                <a16:creationId xmlns:a16="http://schemas.microsoft.com/office/drawing/2014/main" id="{82CD4DDB-0064-DEFA-CCCF-4D3466F66682}"/>
              </a:ext>
            </a:extLst>
          </p:cNvPr>
          <p:cNvSpPr>
            <a:spLocks noGrp="1"/>
          </p:cNvSpPr>
          <p:nvPr>
            <p:ph type="body" sz="quarter" idx="17" hasCustomPrompt="1"/>
          </p:nvPr>
        </p:nvSpPr>
        <p:spPr>
          <a:xfrm>
            <a:off x="646113" y="414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6" name="Text Placeholder 8">
            <a:extLst>
              <a:ext uri="{FF2B5EF4-FFF2-40B4-BE49-F238E27FC236}">
                <a16:creationId xmlns:a16="http://schemas.microsoft.com/office/drawing/2014/main" id="{CCF1DDA5-5E88-33BE-4413-8C54A7E88287}"/>
              </a:ext>
            </a:extLst>
          </p:cNvPr>
          <p:cNvSpPr>
            <a:spLocks noGrp="1"/>
          </p:cNvSpPr>
          <p:nvPr>
            <p:ph type="body" sz="quarter" idx="18" hasCustomPrompt="1"/>
          </p:nvPr>
        </p:nvSpPr>
        <p:spPr>
          <a:xfrm>
            <a:off x="646113" y="486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7" name="Text Placeholder 8">
            <a:extLst>
              <a:ext uri="{FF2B5EF4-FFF2-40B4-BE49-F238E27FC236}">
                <a16:creationId xmlns:a16="http://schemas.microsoft.com/office/drawing/2014/main" id="{D8401B11-5BDF-C148-C18B-34FAF251672A}"/>
              </a:ext>
            </a:extLst>
          </p:cNvPr>
          <p:cNvSpPr>
            <a:spLocks noGrp="1"/>
          </p:cNvSpPr>
          <p:nvPr>
            <p:ph type="body" sz="quarter" idx="19" hasCustomPrompt="1"/>
          </p:nvPr>
        </p:nvSpPr>
        <p:spPr>
          <a:xfrm>
            <a:off x="646113" y="55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0" name="Text Placeholder 8">
            <a:extLst>
              <a:ext uri="{FF2B5EF4-FFF2-40B4-BE49-F238E27FC236}">
                <a16:creationId xmlns:a16="http://schemas.microsoft.com/office/drawing/2014/main" id="{3B64DE39-EC94-35F7-6708-35830FBA63D0}"/>
              </a:ext>
            </a:extLst>
          </p:cNvPr>
          <p:cNvSpPr>
            <a:spLocks noGrp="1"/>
          </p:cNvSpPr>
          <p:nvPr>
            <p:ph type="body" sz="quarter" idx="20" hasCustomPrompt="1"/>
          </p:nvPr>
        </p:nvSpPr>
        <p:spPr>
          <a:xfrm>
            <a:off x="6498268" y="19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2" name="Text Placeholder 8">
            <a:extLst>
              <a:ext uri="{FF2B5EF4-FFF2-40B4-BE49-F238E27FC236}">
                <a16:creationId xmlns:a16="http://schemas.microsoft.com/office/drawing/2014/main" id="{4CA3F312-9156-9594-109F-F2C0BB08D9A2}"/>
              </a:ext>
            </a:extLst>
          </p:cNvPr>
          <p:cNvSpPr>
            <a:spLocks noGrp="1"/>
          </p:cNvSpPr>
          <p:nvPr>
            <p:ph type="body" sz="quarter" idx="21" hasCustomPrompt="1"/>
          </p:nvPr>
        </p:nvSpPr>
        <p:spPr>
          <a:xfrm>
            <a:off x="6498268" y="270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3" name="Text Placeholder 8">
            <a:extLst>
              <a:ext uri="{FF2B5EF4-FFF2-40B4-BE49-F238E27FC236}">
                <a16:creationId xmlns:a16="http://schemas.microsoft.com/office/drawing/2014/main" id="{CD2439C9-9494-B76B-8A94-DC2B0B09C3D5}"/>
              </a:ext>
            </a:extLst>
          </p:cNvPr>
          <p:cNvSpPr>
            <a:spLocks noGrp="1"/>
          </p:cNvSpPr>
          <p:nvPr>
            <p:ph type="body" sz="quarter" idx="22" hasCustomPrompt="1"/>
          </p:nvPr>
        </p:nvSpPr>
        <p:spPr>
          <a:xfrm>
            <a:off x="6498268" y="342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4" name="Text Placeholder 8">
            <a:extLst>
              <a:ext uri="{FF2B5EF4-FFF2-40B4-BE49-F238E27FC236}">
                <a16:creationId xmlns:a16="http://schemas.microsoft.com/office/drawing/2014/main" id="{AF14C7C9-39B3-3DF3-2F27-27D17D28D445}"/>
              </a:ext>
            </a:extLst>
          </p:cNvPr>
          <p:cNvSpPr>
            <a:spLocks noGrp="1"/>
          </p:cNvSpPr>
          <p:nvPr>
            <p:ph type="body" sz="quarter" idx="23" hasCustomPrompt="1"/>
          </p:nvPr>
        </p:nvSpPr>
        <p:spPr>
          <a:xfrm>
            <a:off x="6498268" y="414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5" name="Text Placeholder 8">
            <a:extLst>
              <a:ext uri="{FF2B5EF4-FFF2-40B4-BE49-F238E27FC236}">
                <a16:creationId xmlns:a16="http://schemas.microsoft.com/office/drawing/2014/main" id="{75126EAB-BEBC-4A62-E73E-89ADF71C8D94}"/>
              </a:ext>
            </a:extLst>
          </p:cNvPr>
          <p:cNvSpPr>
            <a:spLocks noGrp="1"/>
          </p:cNvSpPr>
          <p:nvPr>
            <p:ph type="body" sz="quarter" idx="24" hasCustomPrompt="1"/>
          </p:nvPr>
        </p:nvSpPr>
        <p:spPr>
          <a:xfrm>
            <a:off x="6498268" y="486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6" name="Text Placeholder 8">
            <a:extLst>
              <a:ext uri="{FF2B5EF4-FFF2-40B4-BE49-F238E27FC236}">
                <a16:creationId xmlns:a16="http://schemas.microsoft.com/office/drawing/2014/main" id="{3D8334E0-37F4-CAFE-7821-4DA9FE5C0260}"/>
              </a:ext>
            </a:extLst>
          </p:cNvPr>
          <p:cNvSpPr>
            <a:spLocks noGrp="1"/>
          </p:cNvSpPr>
          <p:nvPr>
            <p:ph type="body" sz="quarter" idx="25" hasCustomPrompt="1"/>
          </p:nvPr>
        </p:nvSpPr>
        <p:spPr>
          <a:xfrm>
            <a:off x="6498268" y="55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9" name="Text Placeholder 28">
            <a:extLst>
              <a:ext uri="{FF2B5EF4-FFF2-40B4-BE49-F238E27FC236}">
                <a16:creationId xmlns:a16="http://schemas.microsoft.com/office/drawing/2014/main" id="{AEE27E17-EE3E-8DE4-6602-A63C9B97946A}"/>
              </a:ext>
            </a:extLst>
          </p:cNvPr>
          <p:cNvSpPr>
            <a:spLocks noGrp="1"/>
          </p:cNvSpPr>
          <p:nvPr>
            <p:ph type="body" sz="quarter" idx="26" hasCustomPrompt="1"/>
          </p:nvPr>
        </p:nvSpPr>
        <p:spPr>
          <a:xfrm>
            <a:off x="637656" y="252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0" name="Text Placeholder 28">
            <a:extLst>
              <a:ext uri="{FF2B5EF4-FFF2-40B4-BE49-F238E27FC236}">
                <a16:creationId xmlns:a16="http://schemas.microsoft.com/office/drawing/2014/main" id="{F658959C-6170-9EFB-867C-0B668E26F03E}"/>
              </a:ext>
            </a:extLst>
          </p:cNvPr>
          <p:cNvSpPr>
            <a:spLocks noGrp="1"/>
          </p:cNvSpPr>
          <p:nvPr>
            <p:ph type="body" sz="quarter" idx="27" hasCustomPrompt="1"/>
          </p:nvPr>
        </p:nvSpPr>
        <p:spPr>
          <a:xfrm>
            <a:off x="637656" y="324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1" name="Text Placeholder 28">
            <a:extLst>
              <a:ext uri="{FF2B5EF4-FFF2-40B4-BE49-F238E27FC236}">
                <a16:creationId xmlns:a16="http://schemas.microsoft.com/office/drawing/2014/main" id="{B341443B-6BF9-78A2-7FBD-B05642ED187F}"/>
              </a:ext>
            </a:extLst>
          </p:cNvPr>
          <p:cNvSpPr>
            <a:spLocks noGrp="1"/>
          </p:cNvSpPr>
          <p:nvPr>
            <p:ph type="body" sz="quarter" idx="28" hasCustomPrompt="1"/>
          </p:nvPr>
        </p:nvSpPr>
        <p:spPr>
          <a:xfrm>
            <a:off x="637656" y="396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2" name="Text Placeholder 28">
            <a:extLst>
              <a:ext uri="{FF2B5EF4-FFF2-40B4-BE49-F238E27FC236}">
                <a16:creationId xmlns:a16="http://schemas.microsoft.com/office/drawing/2014/main" id="{FBCB02E9-A680-5C99-FAF9-5ADCAB5480CB}"/>
              </a:ext>
            </a:extLst>
          </p:cNvPr>
          <p:cNvSpPr>
            <a:spLocks noGrp="1"/>
          </p:cNvSpPr>
          <p:nvPr>
            <p:ph type="body" sz="quarter" idx="29" hasCustomPrompt="1"/>
          </p:nvPr>
        </p:nvSpPr>
        <p:spPr>
          <a:xfrm>
            <a:off x="637656" y="468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3" name="Text Placeholder 28">
            <a:extLst>
              <a:ext uri="{FF2B5EF4-FFF2-40B4-BE49-F238E27FC236}">
                <a16:creationId xmlns:a16="http://schemas.microsoft.com/office/drawing/2014/main" id="{C9513DA3-D3AB-D041-811C-63134623AB96}"/>
              </a:ext>
            </a:extLst>
          </p:cNvPr>
          <p:cNvSpPr>
            <a:spLocks noGrp="1"/>
          </p:cNvSpPr>
          <p:nvPr>
            <p:ph type="body" sz="quarter" idx="30" hasCustomPrompt="1"/>
          </p:nvPr>
        </p:nvSpPr>
        <p:spPr>
          <a:xfrm>
            <a:off x="637656" y="540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4" name="Text Placeholder 28">
            <a:extLst>
              <a:ext uri="{FF2B5EF4-FFF2-40B4-BE49-F238E27FC236}">
                <a16:creationId xmlns:a16="http://schemas.microsoft.com/office/drawing/2014/main" id="{D435EDBD-2954-E29C-01B8-7858D76DA11E}"/>
              </a:ext>
            </a:extLst>
          </p:cNvPr>
          <p:cNvSpPr>
            <a:spLocks noGrp="1"/>
          </p:cNvSpPr>
          <p:nvPr>
            <p:ph type="body" sz="quarter" idx="31" hasCustomPrompt="1"/>
          </p:nvPr>
        </p:nvSpPr>
        <p:spPr>
          <a:xfrm>
            <a:off x="6498268" y="252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5" name="Text Placeholder 28">
            <a:extLst>
              <a:ext uri="{FF2B5EF4-FFF2-40B4-BE49-F238E27FC236}">
                <a16:creationId xmlns:a16="http://schemas.microsoft.com/office/drawing/2014/main" id="{71424024-70A0-4BBC-A405-BFAB77038032}"/>
              </a:ext>
            </a:extLst>
          </p:cNvPr>
          <p:cNvSpPr>
            <a:spLocks noGrp="1"/>
          </p:cNvSpPr>
          <p:nvPr>
            <p:ph type="body" sz="quarter" idx="32" hasCustomPrompt="1"/>
          </p:nvPr>
        </p:nvSpPr>
        <p:spPr>
          <a:xfrm>
            <a:off x="6498268" y="324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6" name="Text Placeholder 28">
            <a:extLst>
              <a:ext uri="{FF2B5EF4-FFF2-40B4-BE49-F238E27FC236}">
                <a16:creationId xmlns:a16="http://schemas.microsoft.com/office/drawing/2014/main" id="{146D85EE-E4D9-9DA5-22AD-404B85FE2BA1}"/>
              </a:ext>
            </a:extLst>
          </p:cNvPr>
          <p:cNvSpPr>
            <a:spLocks noGrp="1"/>
          </p:cNvSpPr>
          <p:nvPr>
            <p:ph type="body" sz="quarter" idx="33" hasCustomPrompt="1"/>
          </p:nvPr>
        </p:nvSpPr>
        <p:spPr>
          <a:xfrm>
            <a:off x="6498268" y="396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7" name="Text Placeholder 28">
            <a:extLst>
              <a:ext uri="{FF2B5EF4-FFF2-40B4-BE49-F238E27FC236}">
                <a16:creationId xmlns:a16="http://schemas.microsoft.com/office/drawing/2014/main" id="{E934E6C4-144E-834E-8775-1113E992B36B}"/>
              </a:ext>
            </a:extLst>
          </p:cNvPr>
          <p:cNvSpPr>
            <a:spLocks noGrp="1"/>
          </p:cNvSpPr>
          <p:nvPr>
            <p:ph type="body" sz="quarter" idx="34" hasCustomPrompt="1"/>
          </p:nvPr>
        </p:nvSpPr>
        <p:spPr>
          <a:xfrm>
            <a:off x="6498268" y="468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8" name="Text Placeholder 28">
            <a:extLst>
              <a:ext uri="{FF2B5EF4-FFF2-40B4-BE49-F238E27FC236}">
                <a16:creationId xmlns:a16="http://schemas.microsoft.com/office/drawing/2014/main" id="{39BA6770-B315-0AEB-4D0E-60E670D4702A}"/>
              </a:ext>
            </a:extLst>
          </p:cNvPr>
          <p:cNvSpPr>
            <a:spLocks noGrp="1"/>
          </p:cNvSpPr>
          <p:nvPr>
            <p:ph type="body" sz="quarter" idx="35" hasCustomPrompt="1"/>
          </p:nvPr>
        </p:nvSpPr>
        <p:spPr>
          <a:xfrm>
            <a:off x="6498268" y="540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pic>
        <p:nvPicPr>
          <p:cNvPr id="3" name="Picture 2" descr="Icon&#10;&#10;Description automatically generated">
            <a:extLst>
              <a:ext uri="{FF2B5EF4-FFF2-40B4-BE49-F238E27FC236}">
                <a16:creationId xmlns:a16="http://schemas.microsoft.com/office/drawing/2014/main" id="{21AF218F-FD5E-2B25-A957-6680675DB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
        <p:nvSpPr>
          <p:cNvPr id="4" name="Rectangle 3">
            <a:extLst>
              <a:ext uri="{FF2B5EF4-FFF2-40B4-BE49-F238E27FC236}">
                <a16:creationId xmlns:a16="http://schemas.microsoft.com/office/drawing/2014/main" id="{0C58A886-AFB5-6656-DFE4-431B037A91F4}"/>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15177743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Light / Single Colum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9940188" cy="1412694"/>
          </a:xfrm>
        </p:spPr>
        <p:txBody>
          <a:bodyPr wrap="square" anchor="t" anchorCtr="0">
            <a:spAutoFit/>
          </a:bodyPr>
          <a:lstStyle>
            <a:lvl1pPr>
              <a:lnSpc>
                <a:spcPct val="85000"/>
              </a:lnSpc>
              <a:defRPr sz="5400" b="0" baseline="0">
                <a:solidFill>
                  <a:schemeClr val="tx1"/>
                </a:solidFill>
              </a:defRPr>
            </a:lvl1pPr>
          </a:lstStyle>
          <a:p>
            <a:r>
              <a:rPr lang="en-GB"/>
              <a:t>Please insert title of this slide here over two lines if you need</a:t>
            </a:r>
            <a:endParaRPr lang="en-US"/>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2832100"/>
            <a:ext cx="9940188" cy="3657600"/>
          </a:xfrm>
        </p:spPr>
        <p:txBody>
          <a:bodyPr/>
          <a:lstStyle>
            <a:lvl1pPr>
              <a:defRPr/>
            </a:lvl1pPr>
          </a:lstStyle>
          <a:p>
            <a:pPr lvl="0"/>
            <a:r>
              <a:rPr lang="en-GB"/>
              <a:t>Here you have a list of items and some text. But remember not to overload your slides with content. Your audience will listen to you or read the content, but won’t do both.</a:t>
            </a:r>
          </a:p>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ubhead">
            <a:extLst>
              <a:ext uri="{FF2B5EF4-FFF2-40B4-BE49-F238E27FC236}">
                <a16:creationId xmlns:a16="http://schemas.microsoft.com/office/drawing/2014/main" id="{6DB45558-FB55-F395-0580-F0BD5C6F312A}"/>
              </a:ext>
            </a:extLst>
          </p:cNvPr>
          <p:cNvSpPr>
            <a:spLocks noGrp="1"/>
          </p:cNvSpPr>
          <p:nvPr>
            <p:ph type="body" sz="quarter" idx="14"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6" name="Rectangle 5">
            <a:extLst>
              <a:ext uri="{FF2B5EF4-FFF2-40B4-BE49-F238E27FC236}">
                <a16:creationId xmlns:a16="http://schemas.microsoft.com/office/drawing/2014/main" id="{56F40B73-302A-9F62-46D5-53D1C339A6A2}"/>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7261928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Light / Two Colum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9940188" cy="1429366"/>
          </a:xfrm>
        </p:spPr>
        <p:txBody>
          <a:bodyPr wrap="square" anchor="t" anchorCtr="0">
            <a:spAutoFit/>
          </a:bodyPr>
          <a:lstStyle>
            <a:lvl1pPr>
              <a:lnSpc>
                <a:spcPct val="85000"/>
              </a:lnSpc>
              <a:defRPr sz="5400" b="0" baseline="0">
                <a:solidFill>
                  <a:schemeClr val="tx1"/>
                </a:solidFill>
              </a:defRPr>
            </a:lvl1pPr>
          </a:lstStyle>
          <a:p>
            <a:pPr>
              <a:lnSpc>
                <a:spcPct val="86000"/>
              </a:lnSpc>
            </a:pPr>
            <a:r>
              <a:rPr lang="en-US" sz="5400">
                <a:solidFill>
                  <a:schemeClr val="tx1"/>
                </a:solidFill>
                <a:latin typeface="Impact" panose="020B0806030902050204" pitchFamily="34" charset="0"/>
              </a:rPr>
              <a:t>Relevant content </a:t>
            </a:r>
            <a:br>
              <a:rPr lang="en-US" sz="5400">
                <a:solidFill>
                  <a:schemeClr val="tx1"/>
                </a:solidFill>
                <a:latin typeface="Impact" panose="020B0806030902050204" pitchFamily="34" charset="0"/>
              </a:rPr>
            </a:br>
            <a:r>
              <a:rPr lang="en-US" sz="5400">
                <a:solidFill>
                  <a:schemeClr val="tx1"/>
                </a:solidFill>
                <a:latin typeface="Impact" panose="020B0806030902050204" pitchFamily="34" charset="0"/>
              </a:rPr>
              <a:t>displayed with 2 columns</a:t>
            </a:r>
          </a:p>
        </p:txBody>
      </p:sp>
      <p:sp>
        <p:nvSpPr>
          <p:cNvPr id="6" name="Text Placeholder 8">
            <a:extLst>
              <a:ext uri="{FF2B5EF4-FFF2-40B4-BE49-F238E27FC236}">
                <a16:creationId xmlns:a16="http://schemas.microsoft.com/office/drawing/2014/main" id="{2600644D-4535-825B-A3DA-EC236A66C0E5}"/>
              </a:ext>
            </a:extLst>
          </p:cNvPr>
          <p:cNvSpPr>
            <a:spLocks noGrp="1"/>
          </p:cNvSpPr>
          <p:nvPr>
            <p:ph type="body" sz="quarter" idx="13" hasCustomPrompt="1"/>
          </p:nvPr>
        </p:nvSpPr>
        <p:spPr>
          <a:xfrm>
            <a:off x="646113" y="2336800"/>
            <a:ext cx="4429646" cy="3657600"/>
          </a:xfrm>
        </p:spPr>
        <p:txBody>
          <a:bodyPr/>
          <a:lstStyle>
            <a:lvl1pPr>
              <a:defRPr/>
            </a:lvl1pPr>
          </a:lstStyle>
          <a:p>
            <a:pPr lvl="0"/>
            <a:r>
              <a:rPr lang="en-US" sz="1600"/>
              <a:t>Lorem ipsum dolor sit </a:t>
            </a:r>
            <a:r>
              <a:rPr lang="en-US" sz="1600" err="1"/>
              <a:t>amet</a:t>
            </a:r>
            <a:r>
              <a:rPr lang="en-US" sz="1600"/>
              <a:t>, </a:t>
            </a:r>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Ut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exercitation </a:t>
            </a:r>
            <a:r>
              <a:rPr lang="en-US" sz="1600" err="1"/>
              <a:t>ullamco</a:t>
            </a:r>
            <a:r>
              <a:rPr lang="en-US" sz="1600"/>
              <a:t> </a:t>
            </a:r>
            <a:r>
              <a:rPr lang="en-US" sz="1600" err="1"/>
              <a:t>laboris</a:t>
            </a:r>
            <a:r>
              <a:rPr lang="en-US" sz="1600"/>
              <a:t> nisi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t>
            </a:r>
            <a:r>
              <a:rPr lang="en-US" sz="1600" err="1"/>
              <a:t>aute</a:t>
            </a:r>
            <a:r>
              <a:rPr lang="en-US" sz="1600"/>
              <a:t> </a:t>
            </a:r>
            <a:r>
              <a:rPr lang="en-US" sz="1600" err="1"/>
              <a:t>irure</a:t>
            </a:r>
            <a:r>
              <a:rPr lang="en-US" sz="1600"/>
              <a:t> dolor in </a:t>
            </a:r>
            <a:r>
              <a:rPr lang="en-US" sz="1600" err="1"/>
              <a:t>reprehenderit</a:t>
            </a:r>
            <a:r>
              <a:rPr lang="en-US" sz="1600"/>
              <a:t> in </a:t>
            </a:r>
            <a:r>
              <a:rPr lang="en-US" sz="1600" err="1"/>
              <a:t>voluptate</a:t>
            </a:r>
            <a:r>
              <a:rPr lang="en-US" sz="1600"/>
              <a:t> </a:t>
            </a:r>
            <a:r>
              <a:rPr lang="en-US" sz="1600" err="1"/>
              <a:t>velit</a:t>
            </a:r>
            <a:r>
              <a:rPr lang="en-US" sz="1600"/>
              <a:t> </a:t>
            </a:r>
            <a:r>
              <a:rPr lang="en-US" sz="1600" err="1"/>
              <a:t>esse</a:t>
            </a:r>
            <a:r>
              <a:rPr lang="en-US" sz="1600"/>
              <a:t> </a:t>
            </a:r>
            <a:r>
              <a:rPr lang="en-US" sz="1600" err="1"/>
              <a:t>cillum</a:t>
            </a:r>
            <a:r>
              <a:rPr lang="en-US" sz="1600"/>
              <a:t> dolore </a:t>
            </a:r>
            <a:r>
              <a:rPr lang="en-US" sz="1600" err="1"/>
              <a:t>eu</a:t>
            </a:r>
            <a:r>
              <a:rPr lang="en-US" sz="1600"/>
              <a:t> </a:t>
            </a:r>
            <a:r>
              <a:rPr lang="en-US" sz="1600" err="1"/>
              <a:t>fugiat</a:t>
            </a:r>
            <a:r>
              <a:rPr lang="en-US" sz="1600"/>
              <a:t> </a:t>
            </a:r>
            <a:r>
              <a:rPr lang="en-US" sz="1600" err="1"/>
              <a:t>nulla</a:t>
            </a:r>
            <a:r>
              <a:rPr lang="en-US" sz="1600"/>
              <a:t> </a:t>
            </a:r>
            <a:r>
              <a:rPr lang="en-US" sz="1600" err="1"/>
              <a:t>pariatur</a:t>
            </a:r>
            <a:r>
              <a:rPr lang="en-US" sz="1600"/>
              <a:t>. </a:t>
            </a:r>
            <a:r>
              <a:rPr lang="en-US" sz="1600" err="1"/>
              <a:t>Excepteur</a:t>
            </a:r>
            <a:r>
              <a:rPr lang="en-US" sz="1600"/>
              <a:t> </a:t>
            </a:r>
            <a:r>
              <a:rPr lang="en-US" sz="1600" err="1"/>
              <a:t>sint</a:t>
            </a:r>
            <a:r>
              <a:rPr lang="en-US" sz="1600"/>
              <a:t> </a:t>
            </a:r>
            <a:r>
              <a:rPr lang="en-US" sz="1600" err="1"/>
              <a:t>occaecat</a:t>
            </a:r>
            <a:r>
              <a:rPr lang="en-US" sz="1600"/>
              <a:t> </a:t>
            </a:r>
            <a:r>
              <a:rPr lang="en-US" sz="1600" err="1"/>
              <a:t>cupidatat</a:t>
            </a:r>
            <a:r>
              <a:rPr lang="en-US" sz="1600"/>
              <a:t> non </a:t>
            </a:r>
            <a:r>
              <a:rPr lang="en-US" sz="1600" err="1"/>
              <a:t>proident</a:t>
            </a:r>
            <a:r>
              <a:rPr lang="en-US" sz="1600"/>
              <a:t>, sunt in culpa qui </a:t>
            </a:r>
            <a:r>
              <a:rPr lang="en-US" sz="1600" err="1"/>
              <a:t>officia</a:t>
            </a:r>
            <a:r>
              <a:rPr lang="en-US" sz="1600"/>
              <a:t> </a:t>
            </a:r>
            <a:r>
              <a:rPr lang="en-US" sz="1600" err="1"/>
              <a:t>deserunt</a:t>
            </a:r>
            <a:r>
              <a:rPr lang="en-US" sz="1600"/>
              <a:t> </a:t>
            </a:r>
            <a:r>
              <a:rPr lang="en-US" sz="1600" err="1"/>
              <a:t>mollit</a:t>
            </a:r>
            <a:r>
              <a:rPr lang="en-US" sz="1600"/>
              <a:t> </a:t>
            </a:r>
            <a:r>
              <a:rPr lang="en-US" sz="1600" err="1"/>
              <a:t>anim</a:t>
            </a:r>
            <a:r>
              <a:rPr lang="en-US" sz="1600"/>
              <a:t> id </a:t>
            </a:r>
            <a:r>
              <a:rPr lang="en-US" sz="1600" err="1"/>
              <a:t>est</a:t>
            </a:r>
            <a:r>
              <a:rPr lang="en-US" sz="1600"/>
              <a:t> </a:t>
            </a:r>
            <a:r>
              <a:rPr lang="en-US" sz="1600" err="1"/>
              <a:t>laborum</a:t>
            </a:r>
            <a:r>
              <a:rPr lang="en-US" sz="1600"/>
              <a:t>. </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a:extLst>
              <a:ext uri="{FF2B5EF4-FFF2-40B4-BE49-F238E27FC236}">
                <a16:creationId xmlns:a16="http://schemas.microsoft.com/office/drawing/2014/main" id="{6278F2E6-E6C4-FA80-01AE-9A132BC51205}"/>
              </a:ext>
            </a:extLst>
          </p:cNvPr>
          <p:cNvSpPr>
            <a:spLocks noGrp="1"/>
          </p:cNvSpPr>
          <p:nvPr>
            <p:ph type="body" sz="quarter" idx="14" hasCustomPrompt="1"/>
          </p:nvPr>
        </p:nvSpPr>
        <p:spPr>
          <a:xfrm>
            <a:off x="6156655" y="2336800"/>
            <a:ext cx="4429646" cy="3657600"/>
          </a:xfrm>
        </p:spPr>
        <p:txBody>
          <a:bodyPr/>
          <a:lstStyle>
            <a:lvl1pPr>
              <a:defRPr/>
            </a:lvl1pPr>
          </a:lstStyle>
          <a:p>
            <a:pPr lvl="0"/>
            <a:r>
              <a:rPr lang="en-US" sz="1600"/>
              <a:t>Lorem ipsum dolor sit </a:t>
            </a:r>
            <a:r>
              <a:rPr lang="en-US" sz="1600" err="1"/>
              <a:t>amet</a:t>
            </a:r>
            <a:r>
              <a:rPr lang="en-US" sz="1600"/>
              <a:t>, </a:t>
            </a:r>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Ut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exercitation </a:t>
            </a:r>
            <a:r>
              <a:rPr lang="en-US" sz="1600" err="1"/>
              <a:t>ullamco</a:t>
            </a:r>
            <a:r>
              <a:rPr lang="en-US" sz="1600"/>
              <a:t> </a:t>
            </a:r>
            <a:r>
              <a:rPr lang="en-US" sz="1600" err="1"/>
              <a:t>laboris</a:t>
            </a:r>
            <a:r>
              <a:rPr lang="en-US" sz="1600"/>
              <a:t> nisi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t>
            </a:r>
            <a:r>
              <a:rPr lang="en-US" sz="1600" err="1"/>
              <a:t>aute</a:t>
            </a:r>
            <a:r>
              <a:rPr lang="en-US" sz="1600"/>
              <a:t> </a:t>
            </a:r>
            <a:r>
              <a:rPr lang="en-US" sz="1600" err="1"/>
              <a:t>irure</a:t>
            </a:r>
            <a:r>
              <a:rPr lang="en-US" sz="1600"/>
              <a:t> dolor in </a:t>
            </a:r>
            <a:r>
              <a:rPr lang="en-US" sz="1600" err="1"/>
              <a:t>reprehenderit</a:t>
            </a:r>
            <a:r>
              <a:rPr lang="en-US" sz="1600"/>
              <a:t> in </a:t>
            </a:r>
            <a:r>
              <a:rPr lang="en-US" sz="1600" err="1"/>
              <a:t>voluptate</a:t>
            </a:r>
            <a:r>
              <a:rPr lang="en-US" sz="1600"/>
              <a:t> </a:t>
            </a:r>
            <a:r>
              <a:rPr lang="en-US" sz="1600" err="1"/>
              <a:t>velit</a:t>
            </a:r>
            <a:r>
              <a:rPr lang="en-US" sz="1600"/>
              <a:t> </a:t>
            </a:r>
            <a:r>
              <a:rPr lang="en-US" sz="1600" err="1"/>
              <a:t>esse</a:t>
            </a:r>
            <a:r>
              <a:rPr lang="en-US" sz="1600"/>
              <a:t> </a:t>
            </a:r>
            <a:r>
              <a:rPr lang="en-US" sz="1600" err="1"/>
              <a:t>cillum</a:t>
            </a:r>
            <a:r>
              <a:rPr lang="en-US" sz="1600"/>
              <a:t> dolore </a:t>
            </a:r>
            <a:r>
              <a:rPr lang="en-US" sz="1600" err="1"/>
              <a:t>eu</a:t>
            </a:r>
            <a:r>
              <a:rPr lang="en-US" sz="1600"/>
              <a:t> </a:t>
            </a:r>
            <a:r>
              <a:rPr lang="en-US" sz="1600" err="1"/>
              <a:t>fugiat</a:t>
            </a:r>
            <a:r>
              <a:rPr lang="en-US" sz="1600"/>
              <a:t> </a:t>
            </a:r>
            <a:r>
              <a:rPr lang="en-US" sz="1600" err="1"/>
              <a:t>nulla</a:t>
            </a:r>
            <a:r>
              <a:rPr lang="en-US" sz="1600"/>
              <a:t> </a:t>
            </a:r>
            <a:r>
              <a:rPr lang="en-US" sz="1600" err="1"/>
              <a:t>pariatur</a:t>
            </a:r>
            <a:r>
              <a:rPr lang="en-US" sz="1600"/>
              <a:t>. </a:t>
            </a:r>
            <a:r>
              <a:rPr lang="en-US" sz="1600" err="1"/>
              <a:t>Excepteur</a:t>
            </a:r>
            <a:r>
              <a:rPr lang="en-US" sz="1600"/>
              <a:t> </a:t>
            </a:r>
            <a:r>
              <a:rPr lang="en-US" sz="1600" err="1"/>
              <a:t>sint</a:t>
            </a:r>
            <a:r>
              <a:rPr lang="en-US" sz="1600"/>
              <a:t> </a:t>
            </a:r>
            <a:r>
              <a:rPr lang="en-US" sz="1600" err="1"/>
              <a:t>occaecat</a:t>
            </a:r>
            <a:r>
              <a:rPr lang="en-US" sz="1600"/>
              <a:t> </a:t>
            </a:r>
            <a:r>
              <a:rPr lang="en-US" sz="1600" err="1"/>
              <a:t>cupidatat</a:t>
            </a:r>
            <a:r>
              <a:rPr lang="en-US" sz="1600"/>
              <a:t> non </a:t>
            </a:r>
            <a:r>
              <a:rPr lang="en-US" sz="1600" err="1"/>
              <a:t>proident</a:t>
            </a:r>
            <a:r>
              <a:rPr lang="en-US" sz="1600"/>
              <a:t>, sunt in culpa qui </a:t>
            </a:r>
            <a:r>
              <a:rPr lang="en-US" sz="1600" err="1"/>
              <a:t>officia</a:t>
            </a:r>
            <a:r>
              <a:rPr lang="en-US" sz="1600"/>
              <a:t> </a:t>
            </a:r>
            <a:r>
              <a:rPr lang="en-US" sz="1600" err="1"/>
              <a:t>deserunt</a:t>
            </a:r>
            <a:r>
              <a:rPr lang="en-US" sz="1600"/>
              <a:t> </a:t>
            </a:r>
            <a:r>
              <a:rPr lang="en-US" sz="1600" err="1"/>
              <a:t>mollit</a:t>
            </a:r>
            <a:r>
              <a:rPr lang="en-US" sz="1600"/>
              <a:t> </a:t>
            </a:r>
            <a:r>
              <a:rPr lang="en-US" sz="1600" err="1"/>
              <a:t>anim</a:t>
            </a:r>
            <a:r>
              <a:rPr lang="en-US" sz="1600"/>
              <a:t> id </a:t>
            </a:r>
            <a:r>
              <a:rPr lang="en-US" sz="1600" err="1"/>
              <a:t>est</a:t>
            </a:r>
            <a:r>
              <a:rPr lang="en-US" sz="1600"/>
              <a:t> </a:t>
            </a:r>
            <a:r>
              <a:rPr lang="en-US" sz="1600" err="1"/>
              <a:t>laborum</a:t>
            </a:r>
            <a:r>
              <a:rPr lang="en-US" sz="1600"/>
              <a:t>. </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12C3D51B-54FB-C1A9-65FE-E1C6461AA95E}"/>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37984377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Light / 2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10460502" cy="706347"/>
          </a:xfrm>
        </p:spPr>
        <p:txBody>
          <a:bodyPr wrap="square" anchor="t" anchorCtr="0">
            <a:spAutoFit/>
          </a:bodyPr>
          <a:lstStyle>
            <a:lvl1pPr>
              <a:lnSpc>
                <a:spcPct val="85000"/>
              </a:lnSpc>
              <a:defRPr sz="5400" b="0" baseline="0">
                <a:solidFill>
                  <a:schemeClr val="tx1"/>
                </a:solidFill>
              </a:defRPr>
            </a:lvl1pPr>
          </a:lstStyle>
          <a:p>
            <a:r>
              <a:rPr lang="en-US"/>
              <a:t>You can also Split your content</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8644" y="2865019"/>
            <a:ext cx="4250902"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3" name="Text Placeholder 8">
            <a:extLst>
              <a:ext uri="{FF2B5EF4-FFF2-40B4-BE49-F238E27FC236}">
                <a16:creationId xmlns:a16="http://schemas.microsoft.com/office/drawing/2014/main" id="{4E7373F1-628A-37A2-F30D-92AD59430AC0}"/>
              </a:ext>
            </a:extLst>
          </p:cNvPr>
          <p:cNvSpPr>
            <a:spLocks noGrp="1"/>
          </p:cNvSpPr>
          <p:nvPr>
            <p:ph type="body" sz="quarter" idx="14" hasCustomPrompt="1"/>
          </p:nvPr>
        </p:nvSpPr>
        <p:spPr>
          <a:xfrm>
            <a:off x="6287356" y="2865019"/>
            <a:ext cx="4250902"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5" name="Subhead">
            <a:extLst>
              <a:ext uri="{FF2B5EF4-FFF2-40B4-BE49-F238E27FC236}">
                <a16:creationId xmlns:a16="http://schemas.microsoft.com/office/drawing/2014/main" id="{4B79E98B-8C55-7C71-C510-90E07EC5B9FD}"/>
              </a:ext>
            </a:extLst>
          </p:cNvPr>
          <p:cNvSpPr>
            <a:spLocks noGrp="1"/>
          </p:cNvSpPr>
          <p:nvPr>
            <p:ph type="body" sz="quarter" idx="15" hasCustomPrompt="1"/>
          </p:nvPr>
        </p:nvSpPr>
        <p:spPr>
          <a:xfrm>
            <a:off x="64611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6" name="Subhead">
            <a:extLst>
              <a:ext uri="{FF2B5EF4-FFF2-40B4-BE49-F238E27FC236}">
                <a16:creationId xmlns:a16="http://schemas.microsoft.com/office/drawing/2014/main" id="{D21DEED7-A11C-0834-ED09-E0FE1F0A96D5}"/>
              </a:ext>
            </a:extLst>
          </p:cNvPr>
          <p:cNvSpPr>
            <a:spLocks noGrp="1"/>
          </p:cNvSpPr>
          <p:nvPr>
            <p:ph type="body" sz="quarter" idx="16" hasCustomPrompt="1"/>
          </p:nvPr>
        </p:nvSpPr>
        <p:spPr>
          <a:xfrm>
            <a:off x="6287356"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8" name="Rectangle 7">
            <a:extLst>
              <a:ext uri="{FF2B5EF4-FFF2-40B4-BE49-F238E27FC236}">
                <a16:creationId xmlns:a16="http://schemas.microsoft.com/office/drawing/2014/main" id="{110F7986-F04C-152A-85F7-D836534EAD2B}"/>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42032317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2" y="360000"/>
            <a:ext cx="10426896" cy="706347"/>
          </a:xfrm>
        </p:spPr>
        <p:txBody>
          <a:bodyPr wrap="square" anchor="t" anchorCtr="0">
            <a:spAutoFit/>
          </a:bodyPr>
          <a:lstStyle>
            <a:lvl1pPr>
              <a:lnSpc>
                <a:spcPct val="85000"/>
              </a:lnSpc>
              <a:defRPr sz="5400" b="0" baseline="0">
                <a:solidFill>
                  <a:schemeClr val="tx1"/>
                </a:solidFill>
              </a:defRPr>
            </a:lvl1pPr>
          </a:lstStyle>
          <a:p>
            <a:r>
              <a:rPr lang="en-US"/>
              <a:t>In two or three columns</a:t>
            </a:r>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10" name="Subhead">
            <a:extLst>
              <a:ext uri="{FF2B5EF4-FFF2-40B4-BE49-F238E27FC236}">
                <a16:creationId xmlns:a16="http://schemas.microsoft.com/office/drawing/2014/main" id="{13C732D6-C6EC-45C9-1C7C-C5296198B90D}"/>
              </a:ext>
            </a:extLst>
          </p:cNvPr>
          <p:cNvSpPr>
            <a:spLocks noGrp="1"/>
          </p:cNvSpPr>
          <p:nvPr>
            <p:ph type="body" sz="quarter" idx="16" hasCustomPrompt="1"/>
          </p:nvPr>
        </p:nvSpPr>
        <p:spPr>
          <a:xfrm>
            <a:off x="64611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1" name="Text Placeholder 8">
            <a:extLst>
              <a:ext uri="{FF2B5EF4-FFF2-40B4-BE49-F238E27FC236}">
                <a16:creationId xmlns:a16="http://schemas.microsoft.com/office/drawing/2014/main" id="{3F6C21D7-ED79-DDC6-2EAC-E4CBF7EC9EA4}"/>
              </a:ext>
            </a:extLst>
          </p:cNvPr>
          <p:cNvSpPr>
            <a:spLocks noGrp="1"/>
          </p:cNvSpPr>
          <p:nvPr>
            <p:ph type="body" sz="quarter" idx="13" hasCustomPrompt="1"/>
          </p:nvPr>
        </p:nvSpPr>
        <p:spPr>
          <a:xfrm>
            <a:off x="64864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12" name="Subhead">
            <a:extLst>
              <a:ext uri="{FF2B5EF4-FFF2-40B4-BE49-F238E27FC236}">
                <a16:creationId xmlns:a16="http://schemas.microsoft.com/office/drawing/2014/main" id="{BD8B89E2-1E0E-2466-CC8A-9C357DD70410}"/>
              </a:ext>
            </a:extLst>
          </p:cNvPr>
          <p:cNvSpPr>
            <a:spLocks noGrp="1"/>
          </p:cNvSpPr>
          <p:nvPr>
            <p:ph type="body" sz="quarter" idx="17" hasCustomPrompt="1"/>
          </p:nvPr>
        </p:nvSpPr>
        <p:spPr>
          <a:xfrm>
            <a:off x="4397684"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3" name="Text Placeholder 8">
            <a:extLst>
              <a:ext uri="{FF2B5EF4-FFF2-40B4-BE49-F238E27FC236}">
                <a16:creationId xmlns:a16="http://schemas.microsoft.com/office/drawing/2014/main" id="{94561AB4-5F9F-E736-E71B-1296981E78BC}"/>
              </a:ext>
            </a:extLst>
          </p:cNvPr>
          <p:cNvSpPr>
            <a:spLocks noGrp="1"/>
          </p:cNvSpPr>
          <p:nvPr>
            <p:ph type="body" sz="quarter" idx="18" hasCustomPrompt="1"/>
          </p:nvPr>
        </p:nvSpPr>
        <p:spPr>
          <a:xfrm>
            <a:off x="439768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14" name="Subhead">
            <a:extLst>
              <a:ext uri="{FF2B5EF4-FFF2-40B4-BE49-F238E27FC236}">
                <a16:creationId xmlns:a16="http://schemas.microsoft.com/office/drawing/2014/main" id="{9664538D-F434-1D10-9744-0D796C93F6CD}"/>
              </a:ext>
            </a:extLst>
          </p:cNvPr>
          <p:cNvSpPr>
            <a:spLocks noGrp="1"/>
          </p:cNvSpPr>
          <p:nvPr>
            <p:ph type="body" sz="quarter" idx="19" hasCustomPrompt="1"/>
          </p:nvPr>
        </p:nvSpPr>
        <p:spPr>
          <a:xfrm>
            <a:off x="814419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5" name="Text Placeholder 8">
            <a:extLst>
              <a:ext uri="{FF2B5EF4-FFF2-40B4-BE49-F238E27FC236}">
                <a16:creationId xmlns:a16="http://schemas.microsoft.com/office/drawing/2014/main" id="{B6D116F4-4F1F-0742-3432-3D28DDE7F3DD}"/>
              </a:ext>
            </a:extLst>
          </p:cNvPr>
          <p:cNvSpPr>
            <a:spLocks noGrp="1"/>
          </p:cNvSpPr>
          <p:nvPr>
            <p:ph type="body" sz="quarter" idx="20" hasCustomPrompt="1"/>
          </p:nvPr>
        </p:nvSpPr>
        <p:spPr>
          <a:xfrm>
            <a:off x="814672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Tree>
    <p:extLst>
      <p:ext uri="{BB962C8B-B14F-4D97-AF65-F5344CB8AC3E}">
        <p14:creationId xmlns:p14="http://schemas.microsoft.com/office/powerpoint/2010/main" val="30186032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s and text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Type slide title here optional second line</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p:nvPr>
        </p:nvSpPr>
        <p:spPr>
          <a:xfrm>
            <a:off x="646113"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8">
            <a:extLst>
              <a:ext uri="{FF2B5EF4-FFF2-40B4-BE49-F238E27FC236}">
                <a16:creationId xmlns:a16="http://schemas.microsoft.com/office/drawing/2014/main" id="{88BBFB8A-7675-F8AD-6202-00D6931219DC}"/>
              </a:ext>
            </a:extLst>
          </p:cNvPr>
          <p:cNvSpPr>
            <a:spLocks noGrp="1"/>
          </p:cNvSpPr>
          <p:nvPr>
            <p:ph type="body" sz="quarter" idx="14"/>
          </p:nvPr>
        </p:nvSpPr>
        <p:spPr>
          <a:xfrm>
            <a:off x="4404000"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8">
            <a:extLst>
              <a:ext uri="{FF2B5EF4-FFF2-40B4-BE49-F238E27FC236}">
                <a16:creationId xmlns:a16="http://schemas.microsoft.com/office/drawing/2014/main" id="{99960DA7-06F5-2149-620E-E8DD150FD8E7}"/>
              </a:ext>
            </a:extLst>
          </p:cNvPr>
          <p:cNvSpPr>
            <a:spLocks noGrp="1"/>
          </p:cNvSpPr>
          <p:nvPr>
            <p:ph type="body" sz="quarter" idx="15"/>
          </p:nvPr>
        </p:nvSpPr>
        <p:spPr>
          <a:xfrm>
            <a:off x="8161887"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ubhead">
            <a:extLst>
              <a:ext uri="{FF2B5EF4-FFF2-40B4-BE49-F238E27FC236}">
                <a16:creationId xmlns:a16="http://schemas.microsoft.com/office/drawing/2014/main" id="{F9940E88-118A-D237-02EB-8F0D7403A97C}"/>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8" name="Picture Placeholder 7">
            <a:extLst>
              <a:ext uri="{FF2B5EF4-FFF2-40B4-BE49-F238E27FC236}">
                <a16:creationId xmlns:a16="http://schemas.microsoft.com/office/drawing/2014/main" id="{2845080C-4384-6698-DE22-B198C2254C87}"/>
              </a:ext>
            </a:extLst>
          </p:cNvPr>
          <p:cNvSpPr>
            <a:spLocks noGrp="1"/>
          </p:cNvSpPr>
          <p:nvPr>
            <p:ph type="pic" sz="quarter" idx="17" hasCustomPrompt="1"/>
          </p:nvPr>
        </p:nvSpPr>
        <p:spPr>
          <a:xfrm>
            <a:off x="646113"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0" name="Picture Placeholder 7">
            <a:extLst>
              <a:ext uri="{FF2B5EF4-FFF2-40B4-BE49-F238E27FC236}">
                <a16:creationId xmlns:a16="http://schemas.microsoft.com/office/drawing/2014/main" id="{7CA55217-435D-CD05-329A-6E174C546A6D}"/>
              </a:ext>
            </a:extLst>
          </p:cNvPr>
          <p:cNvSpPr>
            <a:spLocks noGrp="1"/>
          </p:cNvSpPr>
          <p:nvPr>
            <p:ph type="pic" sz="quarter" idx="18" hasCustomPrompt="1"/>
          </p:nvPr>
        </p:nvSpPr>
        <p:spPr>
          <a:xfrm>
            <a:off x="4404000"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1" name="Picture Placeholder 7">
            <a:extLst>
              <a:ext uri="{FF2B5EF4-FFF2-40B4-BE49-F238E27FC236}">
                <a16:creationId xmlns:a16="http://schemas.microsoft.com/office/drawing/2014/main" id="{B5ADF17C-B1C7-0C68-850E-12A652C1649E}"/>
              </a:ext>
            </a:extLst>
          </p:cNvPr>
          <p:cNvSpPr>
            <a:spLocks noGrp="1"/>
          </p:cNvSpPr>
          <p:nvPr>
            <p:ph type="pic" sz="quarter" idx="19" hasCustomPrompt="1"/>
          </p:nvPr>
        </p:nvSpPr>
        <p:spPr>
          <a:xfrm>
            <a:off x="8161887"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2" name="Rectangle 11">
            <a:extLst>
              <a:ext uri="{FF2B5EF4-FFF2-40B4-BE49-F238E27FC236}">
                <a16:creationId xmlns:a16="http://schemas.microsoft.com/office/drawing/2014/main" id="{A3A81BCE-62D4-E511-3B6E-45C8262974B5}"/>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18502855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x Text &amp; Image - Light">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2589884"/>
            <a:ext cx="5040000" cy="839116"/>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a:p>
            <a:pPr lvl="0"/>
            <a:endParaRPr lang="en-GB"/>
          </a:p>
          <a:p>
            <a:pPr lvl="0"/>
            <a:endParaRPr lang="en-GB"/>
          </a:p>
          <a:p>
            <a:pPr lvl="0"/>
            <a:endParaRPr lang="en-GB"/>
          </a:p>
          <a:p>
            <a:pPr lvl="0"/>
            <a:endParaRPr lang="en-GB"/>
          </a:p>
          <a:p>
            <a:pPr lvl="0"/>
            <a:endParaRPr lang="en-GB"/>
          </a:p>
        </p:txBody>
      </p:sp>
      <p:sp>
        <p:nvSpPr>
          <p:cNvPr id="8" name="Picture Placeholder 7">
            <a:extLst>
              <a:ext uri="{FF2B5EF4-FFF2-40B4-BE49-F238E27FC236}">
                <a16:creationId xmlns:a16="http://schemas.microsoft.com/office/drawing/2014/main" id="{3740CD88-27EE-5914-AE80-A449078249EB}"/>
              </a:ext>
            </a:extLst>
          </p:cNvPr>
          <p:cNvSpPr>
            <a:spLocks noGrp="1"/>
          </p:cNvSpPr>
          <p:nvPr>
            <p:ph type="pic" sz="quarter" idx="15" hasCustomPrompt="1"/>
          </p:nvPr>
        </p:nvSpPr>
        <p:spPr>
          <a:xfrm>
            <a:off x="8241175" y="0"/>
            <a:ext cx="3950824" cy="6858000"/>
          </a:xfrm>
          <a:solidFill>
            <a:schemeClr val="bg1">
              <a:lumMod val="85000"/>
            </a:schemeClr>
          </a:solidFill>
        </p:spPr>
        <p:txBody>
          <a:bodyPr tIns="144000"/>
          <a:lstStyle>
            <a:lvl1pPr marL="0" indent="0" algn="ctr">
              <a:buNone/>
              <a:defRPr>
                <a:solidFill>
                  <a:schemeClr val="bg1">
                    <a:lumMod val="50000"/>
                  </a:schemeClr>
                </a:solidFill>
              </a:defRPr>
            </a:lvl1pPr>
          </a:lstStyle>
          <a:p>
            <a:r>
              <a:rPr lang="en-US"/>
              <a:t>Click icon or drag picture file </a:t>
            </a:r>
            <a:br>
              <a:rPr lang="en-US"/>
            </a:br>
            <a:r>
              <a:rPr lang="en-US"/>
              <a:t>here to insert slide image</a:t>
            </a:r>
          </a:p>
        </p:txBody>
      </p:sp>
      <p:sp>
        <p:nvSpPr>
          <p:cNvPr id="3" name="Title">
            <a:extLst>
              <a:ext uri="{FF2B5EF4-FFF2-40B4-BE49-F238E27FC236}">
                <a16:creationId xmlns:a16="http://schemas.microsoft.com/office/drawing/2014/main" id="{B7287963-82D4-97E8-2147-065BC84AD394}"/>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Please insert title</a:t>
            </a:r>
            <a:br>
              <a:rPr lang="en-US"/>
            </a:br>
            <a:r>
              <a:rPr lang="en-US"/>
              <a:t>of this slide here</a:t>
            </a:r>
          </a:p>
        </p:txBody>
      </p:sp>
      <p:sp>
        <p:nvSpPr>
          <p:cNvPr id="4" name="Subhead">
            <a:extLst>
              <a:ext uri="{FF2B5EF4-FFF2-40B4-BE49-F238E27FC236}">
                <a16:creationId xmlns:a16="http://schemas.microsoft.com/office/drawing/2014/main" id="{7149E861-94B0-9225-B353-0D83CAD02C32}"/>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5" name="Text Placeholder 8">
            <a:extLst>
              <a:ext uri="{FF2B5EF4-FFF2-40B4-BE49-F238E27FC236}">
                <a16:creationId xmlns:a16="http://schemas.microsoft.com/office/drawing/2014/main" id="{F7C14736-9A30-7986-BD18-C9D43A588EBF}"/>
              </a:ext>
            </a:extLst>
          </p:cNvPr>
          <p:cNvSpPr>
            <a:spLocks noGrp="1"/>
          </p:cNvSpPr>
          <p:nvPr>
            <p:ph type="body" sz="quarter" idx="17" hasCustomPrompt="1"/>
          </p:nvPr>
        </p:nvSpPr>
        <p:spPr>
          <a:xfrm>
            <a:off x="646114" y="3792703"/>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6" name="Text Placeholder 8">
            <a:extLst>
              <a:ext uri="{FF2B5EF4-FFF2-40B4-BE49-F238E27FC236}">
                <a16:creationId xmlns:a16="http://schemas.microsoft.com/office/drawing/2014/main" id="{687A8127-F016-D170-824F-A59EE08B6B28}"/>
              </a:ext>
            </a:extLst>
          </p:cNvPr>
          <p:cNvSpPr>
            <a:spLocks noGrp="1"/>
          </p:cNvSpPr>
          <p:nvPr>
            <p:ph type="body" sz="quarter" idx="18" hasCustomPrompt="1"/>
          </p:nvPr>
        </p:nvSpPr>
        <p:spPr>
          <a:xfrm>
            <a:off x="646114" y="4645388"/>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7" name="Text Placeholder 8">
            <a:extLst>
              <a:ext uri="{FF2B5EF4-FFF2-40B4-BE49-F238E27FC236}">
                <a16:creationId xmlns:a16="http://schemas.microsoft.com/office/drawing/2014/main" id="{EA9D9681-EFEB-9D0E-0697-C69E6761B269}"/>
              </a:ext>
            </a:extLst>
          </p:cNvPr>
          <p:cNvSpPr>
            <a:spLocks noGrp="1"/>
          </p:cNvSpPr>
          <p:nvPr>
            <p:ph type="body" sz="quarter" idx="19" hasCustomPrompt="1"/>
          </p:nvPr>
        </p:nvSpPr>
        <p:spPr>
          <a:xfrm>
            <a:off x="646114" y="5498072"/>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17" name="Text Placeholder 8">
            <a:extLst>
              <a:ext uri="{FF2B5EF4-FFF2-40B4-BE49-F238E27FC236}">
                <a16:creationId xmlns:a16="http://schemas.microsoft.com/office/drawing/2014/main" id="{AADF49B1-4BC9-1125-246C-89D084E90CAB}"/>
              </a:ext>
            </a:extLst>
          </p:cNvPr>
          <p:cNvSpPr>
            <a:spLocks noGrp="1"/>
          </p:cNvSpPr>
          <p:nvPr>
            <p:ph type="body" sz="quarter" idx="20" hasCustomPrompt="1"/>
          </p:nvPr>
        </p:nvSpPr>
        <p:spPr>
          <a:xfrm>
            <a:off x="3134671" y="3792703"/>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18" name="Text Placeholder 8">
            <a:extLst>
              <a:ext uri="{FF2B5EF4-FFF2-40B4-BE49-F238E27FC236}">
                <a16:creationId xmlns:a16="http://schemas.microsoft.com/office/drawing/2014/main" id="{458C45D9-41C0-BC41-A775-DD737CE447DB}"/>
              </a:ext>
            </a:extLst>
          </p:cNvPr>
          <p:cNvSpPr>
            <a:spLocks noGrp="1"/>
          </p:cNvSpPr>
          <p:nvPr>
            <p:ph type="body" sz="quarter" idx="21" hasCustomPrompt="1"/>
          </p:nvPr>
        </p:nvSpPr>
        <p:spPr>
          <a:xfrm>
            <a:off x="3134671" y="4645388"/>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19" name="Text Placeholder 8">
            <a:extLst>
              <a:ext uri="{FF2B5EF4-FFF2-40B4-BE49-F238E27FC236}">
                <a16:creationId xmlns:a16="http://schemas.microsoft.com/office/drawing/2014/main" id="{A89C4168-30D3-3B9C-F7C6-1DF2EC2F1967}"/>
              </a:ext>
            </a:extLst>
          </p:cNvPr>
          <p:cNvSpPr>
            <a:spLocks noGrp="1"/>
          </p:cNvSpPr>
          <p:nvPr>
            <p:ph type="body" sz="quarter" idx="22" hasCustomPrompt="1"/>
          </p:nvPr>
        </p:nvSpPr>
        <p:spPr>
          <a:xfrm>
            <a:off x="3134671" y="5498072"/>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0" name="Text Placeholder 8">
            <a:extLst>
              <a:ext uri="{FF2B5EF4-FFF2-40B4-BE49-F238E27FC236}">
                <a16:creationId xmlns:a16="http://schemas.microsoft.com/office/drawing/2014/main" id="{8673265D-B9A3-834B-CDDD-A0DE0969D74E}"/>
              </a:ext>
            </a:extLst>
          </p:cNvPr>
          <p:cNvSpPr>
            <a:spLocks noGrp="1"/>
          </p:cNvSpPr>
          <p:nvPr>
            <p:ph type="body" sz="quarter" idx="23" hasCustomPrompt="1"/>
          </p:nvPr>
        </p:nvSpPr>
        <p:spPr>
          <a:xfrm>
            <a:off x="5623229" y="3792703"/>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1" name="Text Placeholder 8">
            <a:extLst>
              <a:ext uri="{FF2B5EF4-FFF2-40B4-BE49-F238E27FC236}">
                <a16:creationId xmlns:a16="http://schemas.microsoft.com/office/drawing/2014/main" id="{185F7B59-B2BC-EB79-7899-DB3631ADD2A7}"/>
              </a:ext>
            </a:extLst>
          </p:cNvPr>
          <p:cNvSpPr>
            <a:spLocks noGrp="1"/>
          </p:cNvSpPr>
          <p:nvPr>
            <p:ph type="body" sz="quarter" idx="24" hasCustomPrompt="1"/>
          </p:nvPr>
        </p:nvSpPr>
        <p:spPr>
          <a:xfrm>
            <a:off x="5623229" y="4645388"/>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2" name="Text Placeholder 8">
            <a:extLst>
              <a:ext uri="{FF2B5EF4-FFF2-40B4-BE49-F238E27FC236}">
                <a16:creationId xmlns:a16="http://schemas.microsoft.com/office/drawing/2014/main" id="{79E46BDE-C974-365C-5CDE-5AA3790CFEAF}"/>
              </a:ext>
            </a:extLst>
          </p:cNvPr>
          <p:cNvSpPr>
            <a:spLocks noGrp="1"/>
          </p:cNvSpPr>
          <p:nvPr>
            <p:ph type="body" sz="quarter" idx="25" hasCustomPrompt="1"/>
          </p:nvPr>
        </p:nvSpPr>
        <p:spPr>
          <a:xfrm>
            <a:off x="5623229" y="5498072"/>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 name="Rectangle 1">
            <a:extLst>
              <a:ext uri="{FF2B5EF4-FFF2-40B4-BE49-F238E27FC236}">
                <a16:creationId xmlns:a16="http://schemas.microsoft.com/office/drawing/2014/main" id="{0860CD90-4928-EEAD-386B-51CA16E6AB07}"/>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22776470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Icons and text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Type slide title here optional second line</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p:nvPr>
        </p:nvSpPr>
        <p:spPr>
          <a:xfrm>
            <a:off x="646113" y="3752155"/>
            <a:ext cx="3384000" cy="391629"/>
          </a:xfrm>
        </p:spPr>
        <p:txBody>
          <a:bodyPr/>
          <a:lstStyle>
            <a:lvl1pPr marL="0" indent="0">
              <a:buNone/>
              <a:defRPr/>
            </a:lvl1pPr>
          </a:lstStyle>
          <a:p>
            <a:pPr lvl="0"/>
            <a:r>
              <a:rPr lang="en-GB"/>
              <a:t>Click to edit Master text styles</a:t>
            </a:r>
          </a:p>
        </p:txBody>
      </p:sp>
      <p:sp>
        <p:nvSpPr>
          <p:cNvPr id="4" name="Text Placeholder 8">
            <a:extLst>
              <a:ext uri="{FF2B5EF4-FFF2-40B4-BE49-F238E27FC236}">
                <a16:creationId xmlns:a16="http://schemas.microsoft.com/office/drawing/2014/main" id="{88BBFB8A-7675-F8AD-6202-00D6931219DC}"/>
              </a:ext>
            </a:extLst>
          </p:cNvPr>
          <p:cNvSpPr>
            <a:spLocks noGrp="1"/>
          </p:cNvSpPr>
          <p:nvPr>
            <p:ph type="body" sz="quarter" idx="14"/>
          </p:nvPr>
        </p:nvSpPr>
        <p:spPr>
          <a:xfrm>
            <a:off x="4404000" y="3752155"/>
            <a:ext cx="3384000" cy="391629"/>
          </a:xfrm>
        </p:spPr>
        <p:txBody>
          <a:bodyPr/>
          <a:lstStyle>
            <a:lvl1pPr marL="0" indent="0">
              <a:buNone/>
              <a:defRPr/>
            </a:lvl1pPr>
          </a:lstStyle>
          <a:p>
            <a:pPr lvl="0"/>
            <a:r>
              <a:rPr lang="en-GB"/>
              <a:t>Click to edit Master text styles</a:t>
            </a:r>
          </a:p>
        </p:txBody>
      </p:sp>
      <p:sp>
        <p:nvSpPr>
          <p:cNvPr id="5" name="Text Placeholder 8">
            <a:extLst>
              <a:ext uri="{FF2B5EF4-FFF2-40B4-BE49-F238E27FC236}">
                <a16:creationId xmlns:a16="http://schemas.microsoft.com/office/drawing/2014/main" id="{99960DA7-06F5-2149-620E-E8DD150FD8E7}"/>
              </a:ext>
            </a:extLst>
          </p:cNvPr>
          <p:cNvSpPr>
            <a:spLocks noGrp="1"/>
          </p:cNvSpPr>
          <p:nvPr>
            <p:ph type="body" sz="quarter" idx="15"/>
          </p:nvPr>
        </p:nvSpPr>
        <p:spPr>
          <a:xfrm>
            <a:off x="8161887" y="3752155"/>
            <a:ext cx="3384000" cy="391629"/>
          </a:xfrm>
        </p:spPr>
        <p:txBody>
          <a:bodyPr/>
          <a:lstStyle>
            <a:lvl1pPr marL="0" indent="0">
              <a:buNone/>
              <a:defRPr/>
            </a:lvl1pPr>
          </a:lstStyle>
          <a:p>
            <a:pPr lvl="0"/>
            <a:r>
              <a:rPr lang="en-GB"/>
              <a:t>Click to edit Master text styles</a:t>
            </a:r>
          </a:p>
        </p:txBody>
      </p:sp>
      <p:sp>
        <p:nvSpPr>
          <p:cNvPr id="6" name="Subhead">
            <a:extLst>
              <a:ext uri="{FF2B5EF4-FFF2-40B4-BE49-F238E27FC236}">
                <a16:creationId xmlns:a16="http://schemas.microsoft.com/office/drawing/2014/main" id="{F9940E88-118A-D237-02EB-8F0D7403A97C}"/>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8" name="Picture Placeholder 7">
            <a:extLst>
              <a:ext uri="{FF2B5EF4-FFF2-40B4-BE49-F238E27FC236}">
                <a16:creationId xmlns:a16="http://schemas.microsoft.com/office/drawing/2014/main" id="{2845080C-4384-6698-DE22-B198C2254C87}"/>
              </a:ext>
            </a:extLst>
          </p:cNvPr>
          <p:cNvSpPr>
            <a:spLocks noGrp="1"/>
          </p:cNvSpPr>
          <p:nvPr>
            <p:ph type="pic" sz="quarter" idx="17" hasCustomPrompt="1"/>
          </p:nvPr>
        </p:nvSpPr>
        <p:spPr>
          <a:xfrm>
            <a:off x="646113"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0" name="Picture Placeholder 7">
            <a:extLst>
              <a:ext uri="{FF2B5EF4-FFF2-40B4-BE49-F238E27FC236}">
                <a16:creationId xmlns:a16="http://schemas.microsoft.com/office/drawing/2014/main" id="{7CA55217-435D-CD05-329A-6E174C546A6D}"/>
              </a:ext>
            </a:extLst>
          </p:cNvPr>
          <p:cNvSpPr>
            <a:spLocks noGrp="1"/>
          </p:cNvSpPr>
          <p:nvPr>
            <p:ph type="pic" sz="quarter" idx="18" hasCustomPrompt="1"/>
          </p:nvPr>
        </p:nvSpPr>
        <p:spPr>
          <a:xfrm>
            <a:off x="4404000"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1" name="Picture Placeholder 7">
            <a:extLst>
              <a:ext uri="{FF2B5EF4-FFF2-40B4-BE49-F238E27FC236}">
                <a16:creationId xmlns:a16="http://schemas.microsoft.com/office/drawing/2014/main" id="{B5ADF17C-B1C7-0C68-850E-12A652C1649E}"/>
              </a:ext>
            </a:extLst>
          </p:cNvPr>
          <p:cNvSpPr>
            <a:spLocks noGrp="1"/>
          </p:cNvSpPr>
          <p:nvPr>
            <p:ph type="pic" sz="quarter" idx="19" hasCustomPrompt="1"/>
          </p:nvPr>
        </p:nvSpPr>
        <p:spPr>
          <a:xfrm>
            <a:off x="8161887"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7" name="Text Placeholder 8">
            <a:extLst>
              <a:ext uri="{FF2B5EF4-FFF2-40B4-BE49-F238E27FC236}">
                <a16:creationId xmlns:a16="http://schemas.microsoft.com/office/drawing/2014/main" id="{6071AC4D-D20D-8723-4BD5-31F143DB6DCF}"/>
              </a:ext>
            </a:extLst>
          </p:cNvPr>
          <p:cNvSpPr>
            <a:spLocks noGrp="1"/>
          </p:cNvSpPr>
          <p:nvPr>
            <p:ph type="body" sz="quarter" idx="20"/>
          </p:nvPr>
        </p:nvSpPr>
        <p:spPr>
          <a:xfrm>
            <a:off x="646113" y="5645501"/>
            <a:ext cx="3384000" cy="391629"/>
          </a:xfrm>
        </p:spPr>
        <p:txBody>
          <a:bodyPr/>
          <a:lstStyle>
            <a:lvl1pPr marL="0" indent="0">
              <a:buNone/>
              <a:defRPr/>
            </a:lvl1pPr>
          </a:lstStyle>
          <a:p>
            <a:pPr lvl="0"/>
            <a:r>
              <a:rPr lang="en-GB"/>
              <a:t>Click to edit Master text styles</a:t>
            </a:r>
          </a:p>
        </p:txBody>
      </p:sp>
      <p:sp>
        <p:nvSpPr>
          <p:cNvPr id="12" name="Text Placeholder 8">
            <a:extLst>
              <a:ext uri="{FF2B5EF4-FFF2-40B4-BE49-F238E27FC236}">
                <a16:creationId xmlns:a16="http://schemas.microsoft.com/office/drawing/2014/main" id="{79276194-2D27-EF22-07F2-9A944987D0B3}"/>
              </a:ext>
            </a:extLst>
          </p:cNvPr>
          <p:cNvSpPr>
            <a:spLocks noGrp="1"/>
          </p:cNvSpPr>
          <p:nvPr>
            <p:ph type="body" sz="quarter" idx="21"/>
          </p:nvPr>
        </p:nvSpPr>
        <p:spPr>
          <a:xfrm>
            <a:off x="4404000" y="5645501"/>
            <a:ext cx="3384000" cy="391629"/>
          </a:xfrm>
        </p:spPr>
        <p:txBody>
          <a:bodyPr/>
          <a:lstStyle>
            <a:lvl1pPr marL="0" indent="0">
              <a:buNone/>
              <a:defRPr/>
            </a:lvl1pPr>
          </a:lstStyle>
          <a:p>
            <a:pPr lvl="0"/>
            <a:r>
              <a:rPr lang="en-GB"/>
              <a:t>Click to edit Master text styles</a:t>
            </a:r>
          </a:p>
        </p:txBody>
      </p:sp>
      <p:sp>
        <p:nvSpPr>
          <p:cNvPr id="13" name="Text Placeholder 8">
            <a:extLst>
              <a:ext uri="{FF2B5EF4-FFF2-40B4-BE49-F238E27FC236}">
                <a16:creationId xmlns:a16="http://schemas.microsoft.com/office/drawing/2014/main" id="{FE3C2E4D-FE24-6D47-F878-8D6DE5699B94}"/>
              </a:ext>
            </a:extLst>
          </p:cNvPr>
          <p:cNvSpPr>
            <a:spLocks noGrp="1"/>
          </p:cNvSpPr>
          <p:nvPr>
            <p:ph type="body" sz="quarter" idx="22"/>
          </p:nvPr>
        </p:nvSpPr>
        <p:spPr>
          <a:xfrm>
            <a:off x="8161887" y="5645501"/>
            <a:ext cx="3384000" cy="391629"/>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11CD9F78-09FD-0270-8E30-97AEEF28844D}"/>
              </a:ext>
            </a:extLst>
          </p:cNvPr>
          <p:cNvSpPr>
            <a:spLocks noGrp="1"/>
          </p:cNvSpPr>
          <p:nvPr>
            <p:ph type="pic" sz="quarter" idx="23" hasCustomPrompt="1"/>
          </p:nvPr>
        </p:nvSpPr>
        <p:spPr>
          <a:xfrm>
            <a:off x="646113"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5" name="Picture Placeholder 7">
            <a:extLst>
              <a:ext uri="{FF2B5EF4-FFF2-40B4-BE49-F238E27FC236}">
                <a16:creationId xmlns:a16="http://schemas.microsoft.com/office/drawing/2014/main" id="{895F643E-D577-54D4-63CC-AF66625193B2}"/>
              </a:ext>
            </a:extLst>
          </p:cNvPr>
          <p:cNvSpPr>
            <a:spLocks noGrp="1"/>
          </p:cNvSpPr>
          <p:nvPr>
            <p:ph type="pic" sz="quarter" idx="24" hasCustomPrompt="1"/>
          </p:nvPr>
        </p:nvSpPr>
        <p:spPr>
          <a:xfrm>
            <a:off x="4404000"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6" name="Picture Placeholder 7">
            <a:extLst>
              <a:ext uri="{FF2B5EF4-FFF2-40B4-BE49-F238E27FC236}">
                <a16:creationId xmlns:a16="http://schemas.microsoft.com/office/drawing/2014/main" id="{3046F526-F5B2-916A-127C-52215340B646}"/>
              </a:ext>
            </a:extLst>
          </p:cNvPr>
          <p:cNvSpPr>
            <a:spLocks noGrp="1"/>
          </p:cNvSpPr>
          <p:nvPr>
            <p:ph type="pic" sz="quarter" idx="25" hasCustomPrompt="1"/>
          </p:nvPr>
        </p:nvSpPr>
        <p:spPr>
          <a:xfrm>
            <a:off x="8161887"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8" name="Rectangle 17">
            <a:extLst>
              <a:ext uri="{FF2B5EF4-FFF2-40B4-BE49-F238E27FC236}">
                <a16:creationId xmlns:a16="http://schemas.microsoft.com/office/drawing/2014/main" id="{66D4C3D9-E2A5-5C05-9BF8-C53566A18B9C}"/>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2654135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park">
    <p:spTree>
      <p:nvGrpSpPr>
        <p:cNvPr id="1" name=""/>
        <p:cNvGrpSpPr/>
        <p:nvPr/>
      </p:nvGrpSpPr>
      <p:grpSpPr>
        <a:xfrm>
          <a:off x="0" y="0"/>
          <a:ext cx="0" cy="0"/>
          <a:chOff x="0" y="0"/>
          <a:chExt cx="0" cy="0"/>
        </a:xfrm>
      </p:grpSpPr>
      <p:pic>
        <p:nvPicPr>
          <p:cNvPr id="4" name="Master Logo">
            <a:extLst>
              <a:ext uri="{FF2B5EF4-FFF2-40B4-BE49-F238E27FC236}">
                <a16:creationId xmlns:a16="http://schemas.microsoft.com/office/drawing/2014/main" id="{C8C18B72-80DF-4980-0AF7-1F5A9F781F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425" y="426859"/>
            <a:ext cx="1247253" cy="388849"/>
          </a:xfrm>
          <a:prstGeom prst="rect">
            <a:avLst/>
          </a:prstGeom>
        </p:spPr>
      </p:pic>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46113" y="6096728"/>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631387"/>
            <a:ext cx="7590555" cy="1569660"/>
          </a:xfrm>
        </p:spPr>
        <p:txBody>
          <a:bodyPr wrap="square" anchor="b" anchorCtr="0">
            <a:spAutoFit/>
          </a:bodyPr>
          <a:lstStyle>
            <a:lvl1pPr>
              <a:lnSpc>
                <a:spcPct val="85000"/>
              </a:lnSpc>
              <a:defRPr sz="6000" b="0" baseline="0">
                <a:solidFill>
                  <a:schemeClr val="bg1"/>
                </a:solidFill>
              </a:defRPr>
            </a:lvl1pPr>
          </a:lstStyle>
          <a:p>
            <a:r>
              <a:rPr lang="en-GB"/>
              <a:t>INSERT TITLE OF THE PRESENTATION HERE</a:t>
            </a:r>
            <a:endParaRPr lang="en-US"/>
          </a:p>
        </p:txBody>
      </p:sp>
      <p:sp>
        <p:nvSpPr>
          <p:cNvPr id="21" name="Subhead">
            <a:extLst>
              <a:ext uri="{FF2B5EF4-FFF2-40B4-BE49-F238E27FC236}">
                <a16:creationId xmlns:a16="http://schemas.microsoft.com/office/drawing/2014/main" id="{4E8E2920-2064-9BC2-2E80-3CC8D3BB3621}"/>
              </a:ext>
            </a:extLst>
          </p:cNvPr>
          <p:cNvSpPr>
            <a:spLocks noGrp="1"/>
          </p:cNvSpPr>
          <p:nvPr>
            <p:ph type="body" sz="quarter" idx="10" hasCustomPrompt="1"/>
          </p:nvPr>
        </p:nvSpPr>
        <p:spPr>
          <a:xfrm>
            <a:off x="646113" y="4357892"/>
            <a:ext cx="4502937"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Tree>
    <p:extLst>
      <p:ext uri="{BB962C8B-B14F-4D97-AF65-F5344CB8AC3E}">
        <p14:creationId xmlns:p14="http://schemas.microsoft.com/office/powerpoint/2010/main" val="23356796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Blank / Title Only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7311241" cy="706347"/>
          </a:xfrm>
        </p:spPr>
        <p:txBody>
          <a:bodyPr wrap="square" anchor="t" anchorCtr="0">
            <a:spAutoFit/>
          </a:bodyPr>
          <a:lstStyle>
            <a:lvl1pPr>
              <a:lnSpc>
                <a:spcPct val="85000"/>
              </a:lnSpc>
              <a:defRPr sz="5400" b="0" baseline="0">
                <a:solidFill>
                  <a:schemeClr val="tx1"/>
                </a:solidFill>
              </a:defRPr>
            </a:lvl1pPr>
          </a:lstStyle>
          <a:p>
            <a:r>
              <a:rPr lang="en-GB" noProof="0"/>
              <a:t>Type slide title here</a:t>
            </a:r>
          </a:p>
        </p:txBody>
      </p:sp>
      <p:sp>
        <p:nvSpPr>
          <p:cNvPr id="3" name="Rectangle 2">
            <a:extLst>
              <a:ext uri="{FF2B5EF4-FFF2-40B4-BE49-F238E27FC236}">
                <a16:creationId xmlns:a16="http://schemas.microsoft.com/office/drawing/2014/main" id="{C03F10DC-D0E0-4E06-8021-C47475CF21EA}"/>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41497993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x Agenda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2" y="360000"/>
            <a:ext cx="6813867" cy="706347"/>
          </a:xfrm>
        </p:spPr>
        <p:txBody>
          <a:bodyPr wrap="square" anchor="t" anchorCtr="0">
            <a:spAutoFit/>
          </a:bodyPr>
          <a:lstStyle>
            <a:lvl1pPr>
              <a:lnSpc>
                <a:spcPct val="85000"/>
              </a:lnSpc>
              <a:defRPr sz="5400" b="0" baseline="0">
                <a:solidFill>
                  <a:schemeClr val="tx1"/>
                </a:solidFill>
              </a:defRPr>
            </a:lvl1pPr>
          </a:lstStyle>
          <a:p>
            <a:r>
              <a:rPr lang="en-US"/>
              <a:t>Welcome / agenda</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19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1" name="Free-form: Shape 20">
            <a:extLst>
              <a:ext uri="{FF2B5EF4-FFF2-40B4-BE49-F238E27FC236}">
                <a16:creationId xmlns:a16="http://schemas.microsoft.com/office/drawing/2014/main" id="{2DCB1A39-52B8-8F3D-8592-E3CA688E9934}"/>
              </a:ext>
            </a:extLst>
          </p:cNvPr>
          <p:cNvSpPr/>
          <p:nvPr userDrawn="1"/>
        </p:nvSpPr>
        <p:spPr>
          <a:xfrm>
            <a:off x="7116242" y="-18788"/>
            <a:ext cx="5075759" cy="6185706"/>
          </a:xfrm>
          <a:custGeom>
            <a:avLst/>
            <a:gdLst>
              <a:gd name="connsiteX0" fmla="*/ 3702650 w 5075759"/>
              <a:gd name="connsiteY0" fmla="*/ 0 h 6185706"/>
              <a:gd name="connsiteX1" fmla="*/ 5075759 w 5075759"/>
              <a:gd name="connsiteY1" fmla="*/ 0 h 6185706"/>
              <a:gd name="connsiteX2" fmla="*/ 5075759 w 5075759"/>
              <a:gd name="connsiteY2" fmla="*/ 4596747 h 6185706"/>
              <a:gd name="connsiteX3" fmla="*/ 3605671 w 5075759"/>
              <a:gd name="connsiteY3" fmla="*/ 5723218 h 6185706"/>
              <a:gd name="connsiteX4" fmla="*/ 462488 w 5075759"/>
              <a:gd name="connsiteY4" fmla="*/ 5307263 h 6185706"/>
              <a:gd name="connsiteX5" fmla="*/ 878444 w 5075759"/>
              <a:gd name="connsiteY5" fmla="*/ 2164080 h 618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5759" h="6185706">
                <a:moveTo>
                  <a:pt x="3702650" y="0"/>
                </a:moveTo>
                <a:lnTo>
                  <a:pt x="5075759" y="0"/>
                </a:lnTo>
                <a:lnTo>
                  <a:pt x="5075759" y="4596747"/>
                </a:lnTo>
                <a:lnTo>
                  <a:pt x="3605671" y="5723218"/>
                </a:lnTo>
                <a:cubicBezTo>
                  <a:pt x="2622842" y="6476321"/>
                  <a:pt x="1215592" y="6290091"/>
                  <a:pt x="462488" y="5307263"/>
                </a:cubicBezTo>
                <a:cubicBezTo>
                  <a:pt x="-290614" y="4324434"/>
                  <a:pt x="-104385" y="2917183"/>
                  <a:pt x="878444" y="216408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bg1"/>
              </a:solidFill>
            </a:endParaRPr>
          </a:p>
        </p:txBody>
      </p:sp>
      <p:sp>
        <p:nvSpPr>
          <p:cNvPr id="7" name="Rectangle 6">
            <a:extLst>
              <a:ext uri="{FF2B5EF4-FFF2-40B4-BE49-F238E27FC236}">
                <a16:creationId xmlns:a16="http://schemas.microsoft.com/office/drawing/2014/main" id="{901BBB90-4DAB-B985-1042-1CEEAC18B7FC}"/>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Akkurat LL Light" panose="020B0404020101010102" pitchFamily="34" charset="-126"/>
              <a:ea typeface="+mn-ea"/>
              <a:cs typeface="+mn-cs"/>
            </a:endParaRPr>
          </a:p>
        </p:txBody>
      </p:sp>
      <p:sp>
        <p:nvSpPr>
          <p:cNvPr id="8" name="Subhead">
            <a:extLst>
              <a:ext uri="{FF2B5EF4-FFF2-40B4-BE49-F238E27FC236}">
                <a16:creationId xmlns:a16="http://schemas.microsoft.com/office/drawing/2014/main" id="{1FDA4909-0D83-84B9-29DE-83F83B8C65CA}"/>
              </a:ext>
            </a:extLst>
          </p:cNvPr>
          <p:cNvSpPr>
            <a:spLocks noGrp="1"/>
          </p:cNvSpPr>
          <p:nvPr>
            <p:ph type="body" sz="quarter" idx="14" hasCustomPrompt="1"/>
          </p:nvPr>
        </p:nvSpPr>
        <p:spPr>
          <a:xfrm>
            <a:off x="646113" y="1195574"/>
            <a:ext cx="2578371"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Monday 1st January 2023</a:t>
            </a:r>
          </a:p>
        </p:txBody>
      </p:sp>
      <p:sp>
        <p:nvSpPr>
          <p:cNvPr id="13" name="Text Placeholder 8">
            <a:extLst>
              <a:ext uri="{FF2B5EF4-FFF2-40B4-BE49-F238E27FC236}">
                <a16:creationId xmlns:a16="http://schemas.microsoft.com/office/drawing/2014/main" id="{9D36A413-C39E-C087-8461-15AFDA16A386}"/>
              </a:ext>
            </a:extLst>
          </p:cNvPr>
          <p:cNvSpPr>
            <a:spLocks noGrp="1"/>
          </p:cNvSpPr>
          <p:nvPr>
            <p:ph type="body" sz="quarter" idx="15" hasCustomPrompt="1"/>
          </p:nvPr>
        </p:nvSpPr>
        <p:spPr>
          <a:xfrm>
            <a:off x="646113" y="270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4" name="Text Placeholder 8">
            <a:extLst>
              <a:ext uri="{FF2B5EF4-FFF2-40B4-BE49-F238E27FC236}">
                <a16:creationId xmlns:a16="http://schemas.microsoft.com/office/drawing/2014/main" id="{A4D890C1-1E95-D752-8944-E9ECD33CD686}"/>
              </a:ext>
            </a:extLst>
          </p:cNvPr>
          <p:cNvSpPr>
            <a:spLocks noGrp="1"/>
          </p:cNvSpPr>
          <p:nvPr>
            <p:ph type="body" sz="quarter" idx="16" hasCustomPrompt="1"/>
          </p:nvPr>
        </p:nvSpPr>
        <p:spPr>
          <a:xfrm>
            <a:off x="646113" y="342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5" name="Text Placeholder 8">
            <a:extLst>
              <a:ext uri="{FF2B5EF4-FFF2-40B4-BE49-F238E27FC236}">
                <a16:creationId xmlns:a16="http://schemas.microsoft.com/office/drawing/2014/main" id="{82CD4DDB-0064-DEFA-CCCF-4D3466F66682}"/>
              </a:ext>
            </a:extLst>
          </p:cNvPr>
          <p:cNvSpPr>
            <a:spLocks noGrp="1"/>
          </p:cNvSpPr>
          <p:nvPr>
            <p:ph type="body" sz="quarter" idx="17" hasCustomPrompt="1"/>
          </p:nvPr>
        </p:nvSpPr>
        <p:spPr>
          <a:xfrm>
            <a:off x="646113" y="414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6" name="Text Placeholder 8">
            <a:extLst>
              <a:ext uri="{FF2B5EF4-FFF2-40B4-BE49-F238E27FC236}">
                <a16:creationId xmlns:a16="http://schemas.microsoft.com/office/drawing/2014/main" id="{CCF1DDA5-5E88-33BE-4413-8C54A7E88287}"/>
              </a:ext>
            </a:extLst>
          </p:cNvPr>
          <p:cNvSpPr>
            <a:spLocks noGrp="1"/>
          </p:cNvSpPr>
          <p:nvPr>
            <p:ph type="body" sz="quarter" idx="18" hasCustomPrompt="1"/>
          </p:nvPr>
        </p:nvSpPr>
        <p:spPr>
          <a:xfrm>
            <a:off x="646113" y="486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7" name="Text Placeholder 8">
            <a:extLst>
              <a:ext uri="{FF2B5EF4-FFF2-40B4-BE49-F238E27FC236}">
                <a16:creationId xmlns:a16="http://schemas.microsoft.com/office/drawing/2014/main" id="{D8401B11-5BDF-C148-C18B-34FAF251672A}"/>
              </a:ext>
            </a:extLst>
          </p:cNvPr>
          <p:cNvSpPr>
            <a:spLocks noGrp="1"/>
          </p:cNvSpPr>
          <p:nvPr>
            <p:ph type="body" sz="quarter" idx="19" hasCustomPrompt="1"/>
          </p:nvPr>
        </p:nvSpPr>
        <p:spPr>
          <a:xfrm>
            <a:off x="646113" y="55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0" name="Text Placeholder 8">
            <a:extLst>
              <a:ext uri="{FF2B5EF4-FFF2-40B4-BE49-F238E27FC236}">
                <a16:creationId xmlns:a16="http://schemas.microsoft.com/office/drawing/2014/main" id="{3B64DE39-EC94-35F7-6708-35830FBA63D0}"/>
              </a:ext>
            </a:extLst>
          </p:cNvPr>
          <p:cNvSpPr>
            <a:spLocks noGrp="1"/>
          </p:cNvSpPr>
          <p:nvPr>
            <p:ph type="body" sz="quarter" idx="20" hasCustomPrompt="1"/>
          </p:nvPr>
        </p:nvSpPr>
        <p:spPr>
          <a:xfrm>
            <a:off x="6498268" y="19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2" name="Text Placeholder 8">
            <a:extLst>
              <a:ext uri="{FF2B5EF4-FFF2-40B4-BE49-F238E27FC236}">
                <a16:creationId xmlns:a16="http://schemas.microsoft.com/office/drawing/2014/main" id="{4CA3F312-9156-9594-109F-F2C0BB08D9A2}"/>
              </a:ext>
            </a:extLst>
          </p:cNvPr>
          <p:cNvSpPr>
            <a:spLocks noGrp="1"/>
          </p:cNvSpPr>
          <p:nvPr>
            <p:ph type="body" sz="quarter" idx="21" hasCustomPrompt="1"/>
          </p:nvPr>
        </p:nvSpPr>
        <p:spPr>
          <a:xfrm>
            <a:off x="6498268" y="270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3" name="Text Placeholder 8">
            <a:extLst>
              <a:ext uri="{FF2B5EF4-FFF2-40B4-BE49-F238E27FC236}">
                <a16:creationId xmlns:a16="http://schemas.microsoft.com/office/drawing/2014/main" id="{CD2439C9-9494-B76B-8A94-DC2B0B09C3D5}"/>
              </a:ext>
            </a:extLst>
          </p:cNvPr>
          <p:cNvSpPr>
            <a:spLocks noGrp="1"/>
          </p:cNvSpPr>
          <p:nvPr>
            <p:ph type="body" sz="quarter" idx="22" hasCustomPrompt="1"/>
          </p:nvPr>
        </p:nvSpPr>
        <p:spPr>
          <a:xfrm>
            <a:off x="6498268" y="342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4" name="Text Placeholder 8">
            <a:extLst>
              <a:ext uri="{FF2B5EF4-FFF2-40B4-BE49-F238E27FC236}">
                <a16:creationId xmlns:a16="http://schemas.microsoft.com/office/drawing/2014/main" id="{AF14C7C9-39B3-3DF3-2F27-27D17D28D445}"/>
              </a:ext>
            </a:extLst>
          </p:cNvPr>
          <p:cNvSpPr>
            <a:spLocks noGrp="1"/>
          </p:cNvSpPr>
          <p:nvPr>
            <p:ph type="body" sz="quarter" idx="23" hasCustomPrompt="1"/>
          </p:nvPr>
        </p:nvSpPr>
        <p:spPr>
          <a:xfrm>
            <a:off x="6498268" y="414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5" name="Text Placeholder 8">
            <a:extLst>
              <a:ext uri="{FF2B5EF4-FFF2-40B4-BE49-F238E27FC236}">
                <a16:creationId xmlns:a16="http://schemas.microsoft.com/office/drawing/2014/main" id="{75126EAB-BEBC-4A62-E73E-89ADF71C8D94}"/>
              </a:ext>
            </a:extLst>
          </p:cNvPr>
          <p:cNvSpPr>
            <a:spLocks noGrp="1"/>
          </p:cNvSpPr>
          <p:nvPr>
            <p:ph type="body" sz="quarter" idx="24" hasCustomPrompt="1"/>
          </p:nvPr>
        </p:nvSpPr>
        <p:spPr>
          <a:xfrm>
            <a:off x="6498268" y="486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6" name="Text Placeholder 8">
            <a:extLst>
              <a:ext uri="{FF2B5EF4-FFF2-40B4-BE49-F238E27FC236}">
                <a16:creationId xmlns:a16="http://schemas.microsoft.com/office/drawing/2014/main" id="{3D8334E0-37F4-CAFE-7821-4DA9FE5C0260}"/>
              </a:ext>
            </a:extLst>
          </p:cNvPr>
          <p:cNvSpPr>
            <a:spLocks noGrp="1"/>
          </p:cNvSpPr>
          <p:nvPr>
            <p:ph type="body" sz="quarter" idx="25" hasCustomPrompt="1"/>
          </p:nvPr>
        </p:nvSpPr>
        <p:spPr>
          <a:xfrm>
            <a:off x="6498268" y="55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9" name="Text Placeholder 28">
            <a:extLst>
              <a:ext uri="{FF2B5EF4-FFF2-40B4-BE49-F238E27FC236}">
                <a16:creationId xmlns:a16="http://schemas.microsoft.com/office/drawing/2014/main" id="{AEE27E17-EE3E-8DE4-6602-A63C9B97946A}"/>
              </a:ext>
            </a:extLst>
          </p:cNvPr>
          <p:cNvSpPr>
            <a:spLocks noGrp="1"/>
          </p:cNvSpPr>
          <p:nvPr>
            <p:ph type="body" sz="quarter" idx="26" hasCustomPrompt="1"/>
          </p:nvPr>
        </p:nvSpPr>
        <p:spPr>
          <a:xfrm>
            <a:off x="637656" y="252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0" name="Text Placeholder 28">
            <a:extLst>
              <a:ext uri="{FF2B5EF4-FFF2-40B4-BE49-F238E27FC236}">
                <a16:creationId xmlns:a16="http://schemas.microsoft.com/office/drawing/2014/main" id="{F658959C-6170-9EFB-867C-0B668E26F03E}"/>
              </a:ext>
            </a:extLst>
          </p:cNvPr>
          <p:cNvSpPr>
            <a:spLocks noGrp="1"/>
          </p:cNvSpPr>
          <p:nvPr>
            <p:ph type="body" sz="quarter" idx="27" hasCustomPrompt="1"/>
          </p:nvPr>
        </p:nvSpPr>
        <p:spPr>
          <a:xfrm>
            <a:off x="637656" y="324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1" name="Text Placeholder 28">
            <a:extLst>
              <a:ext uri="{FF2B5EF4-FFF2-40B4-BE49-F238E27FC236}">
                <a16:creationId xmlns:a16="http://schemas.microsoft.com/office/drawing/2014/main" id="{B341443B-6BF9-78A2-7FBD-B05642ED187F}"/>
              </a:ext>
            </a:extLst>
          </p:cNvPr>
          <p:cNvSpPr>
            <a:spLocks noGrp="1"/>
          </p:cNvSpPr>
          <p:nvPr>
            <p:ph type="body" sz="quarter" idx="28" hasCustomPrompt="1"/>
          </p:nvPr>
        </p:nvSpPr>
        <p:spPr>
          <a:xfrm>
            <a:off x="637656" y="396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2" name="Text Placeholder 28">
            <a:extLst>
              <a:ext uri="{FF2B5EF4-FFF2-40B4-BE49-F238E27FC236}">
                <a16:creationId xmlns:a16="http://schemas.microsoft.com/office/drawing/2014/main" id="{FBCB02E9-A680-5C99-FAF9-5ADCAB5480CB}"/>
              </a:ext>
            </a:extLst>
          </p:cNvPr>
          <p:cNvSpPr>
            <a:spLocks noGrp="1"/>
          </p:cNvSpPr>
          <p:nvPr>
            <p:ph type="body" sz="quarter" idx="29" hasCustomPrompt="1"/>
          </p:nvPr>
        </p:nvSpPr>
        <p:spPr>
          <a:xfrm>
            <a:off x="637656" y="468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3" name="Text Placeholder 28">
            <a:extLst>
              <a:ext uri="{FF2B5EF4-FFF2-40B4-BE49-F238E27FC236}">
                <a16:creationId xmlns:a16="http://schemas.microsoft.com/office/drawing/2014/main" id="{C9513DA3-D3AB-D041-811C-63134623AB96}"/>
              </a:ext>
            </a:extLst>
          </p:cNvPr>
          <p:cNvSpPr>
            <a:spLocks noGrp="1"/>
          </p:cNvSpPr>
          <p:nvPr>
            <p:ph type="body" sz="quarter" idx="30" hasCustomPrompt="1"/>
          </p:nvPr>
        </p:nvSpPr>
        <p:spPr>
          <a:xfrm>
            <a:off x="637656" y="540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4" name="Text Placeholder 28">
            <a:extLst>
              <a:ext uri="{FF2B5EF4-FFF2-40B4-BE49-F238E27FC236}">
                <a16:creationId xmlns:a16="http://schemas.microsoft.com/office/drawing/2014/main" id="{D435EDBD-2954-E29C-01B8-7858D76DA11E}"/>
              </a:ext>
            </a:extLst>
          </p:cNvPr>
          <p:cNvSpPr>
            <a:spLocks noGrp="1"/>
          </p:cNvSpPr>
          <p:nvPr>
            <p:ph type="body" sz="quarter" idx="31" hasCustomPrompt="1"/>
          </p:nvPr>
        </p:nvSpPr>
        <p:spPr>
          <a:xfrm>
            <a:off x="6498268" y="252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5" name="Text Placeholder 28">
            <a:extLst>
              <a:ext uri="{FF2B5EF4-FFF2-40B4-BE49-F238E27FC236}">
                <a16:creationId xmlns:a16="http://schemas.microsoft.com/office/drawing/2014/main" id="{71424024-70A0-4BBC-A405-BFAB77038032}"/>
              </a:ext>
            </a:extLst>
          </p:cNvPr>
          <p:cNvSpPr>
            <a:spLocks noGrp="1"/>
          </p:cNvSpPr>
          <p:nvPr>
            <p:ph type="body" sz="quarter" idx="32" hasCustomPrompt="1"/>
          </p:nvPr>
        </p:nvSpPr>
        <p:spPr>
          <a:xfrm>
            <a:off x="6498268" y="324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6" name="Text Placeholder 28">
            <a:extLst>
              <a:ext uri="{FF2B5EF4-FFF2-40B4-BE49-F238E27FC236}">
                <a16:creationId xmlns:a16="http://schemas.microsoft.com/office/drawing/2014/main" id="{146D85EE-E4D9-9DA5-22AD-404B85FE2BA1}"/>
              </a:ext>
            </a:extLst>
          </p:cNvPr>
          <p:cNvSpPr>
            <a:spLocks noGrp="1"/>
          </p:cNvSpPr>
          <p:nvPr>
            <p:ph type="body" sz="quarter" idx="33" hasCustomPrompt="1"/>
          </p:nvPr>
        </p:nvSpPr>
        <p:spPr>
          <a:xfrm>
            <a:off x="6498268" y="396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7" name="Text Placeholder 28">
            <a:extLst>
              <a:ext uri="{FF2B5EF4-FFF2-40B4-BE49-F238E27FC236}">
                <a16:creationId xmlns:a16="http://schemas.microsoft.com/office/drawing/2014/main" id="{E934E6C4-144E-834E-8775-1113E992B36B}"/>
              </a:ext>
            </a:extLst>
          </p:cNvPr>
          <p:cNvSpPr>
            <a:spLocks noGrp="1"/>
          </p:cNvSpPr>
          <p:nvPr>
            <p:ph type="body" sz="quarter" idx="34" hasCustomPrompt="1"/>
          </p:nvPr>
        </p:nvSpPr>
        <p:spPr>
          <a:xfrm>
            <a:off x="6498268" y="468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8" name="Text Placeholder 28">
            <a:extLst>
              <a:ext uri="{FF2B5EF4-FFF2-40B4-BE49-F238E27FC236}">
                <a16:creationId xmlns:a16="http://schemas.microsoft.com/office/drawing/2014/main" id="{39BA6770-B315-0AEB-4D0E-60E670D4702A}"/>
              </a:ext>
            </a:extLst>
          </p:cNvPr>
          <p:cNvSpPr>
            <a:spLocks noGrp="1"/>
          </p:cNvSpPr>
          <p:nvPr>
            <p:ph type="body" sz="quarter" idx="35" hasCustomPrompt="1"/>
          </p:nvPr>
        </p:nvSpPr>
        <p:spPr>
          <a:xfrm>
            <a:off x="6498268" y="540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pic>
        <p:nvPicPr>
          <p:cNvPr id="3" name="Picture 2" descr="Icon&#10;&#10;Description automatically generated">
            <a:extLst>
              <a:ext uri="{FF2B5EF4-FFF2-40B4-BE49-F238E27FC236}">
                <a16:creationId xmlns:a16="http://schemas.microsoft.com/office/drawing/2014/main" id="{21AF218F-FD5E-2B25-A957-6680675DB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141261557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Light / Single Colum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9940188" cy="1412694"/>
          </a:xfrm>
        </p:spPr>
        <p:txBody>
          <a:bodyPr wrap="square" anchor="t" anchorCtr="0">
            <a:spAutoFit/>
          </a:bodyPr>
          <a:lstStyle>
            <a:lvl1pPr>
              <a:lnSpc>
                <a:spcPct val="85000"/>
              </a:lnSpc>
              <a:defRPr sz="5400" b="0" baseline="0">
                <a:solidFill>
                  <a:schemeClr val="tx1"/>
                </a:solidFill>
              </a:defRPr>
            </a:lvl1pPr>
          </a:lstStyle>
          <a:p>
            <a:r>
              <a:rPr lang="en-GB"/>
              <a:t>Please insert title of this slide here over two lines if you need</a:t>
            </a:r>
            <a:endParaRPr lang="en-US"/>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2832100"/>
            <a:ext cx="9940188" cy="3657600"/>
          </a:xfrm>
        </p:spPr>
        <p:txBody>
          <a:bodyPr/>
          <a:lstStyle>
            <a:lvl1pPr>
              <a:defRPr/>
            </a:lvl1pPr>
          </a:lstStyle>
          <a:p>
            <a:pPr lvl="0"/>
            <a:r>
              <a:rPr lang="en-GB"/>
              <a:t>Here you have a list of items and some text. But remember not to overload your slides with content. Your audience will listen to you or read the content, but won’t do both.</a:t>
            </a:r>
          </a:p>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2">
            <a:extLst>
              <a:ext uri="{FF2B5EF4-FFF2-40B4-BE49-F238E27FC236}">
                <a16:creationId xmlns:a16="http://schemas.microsoft.com/office/drawing/2014/main" id="{578950F3-DE45-6BC0-F635-21C29B8F7305}"/>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5" name="Subhead">
            <a:extLst>
              <a:ext uri="{FF2B5EF4-FFF2-40B4-BE49-F238E27FC236}">
                <a16:creationId xmlns:a16="http://schemas.microsoft.com/office/drawing/2014/main" id="{6DB45558-FB55-F395-0580-F0BD5C6F312A}"/>
              </a:ext>
            </a:extLst>
          </p:cNvPr>
          <p:cNvSpPr>
            <a:spLocks noGrp="1"/>
          </p:cNvSpPr>
          <p:nvPr>
            <p:ph type="body" sz="quarter" idx="14"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Tree>
    <p:extLst>
      <p:ext uri="{BB962C8B-B14F-4D97-AF65-F5344CB8AC3E}">
        <p14:creationId xmlns:p14="http://schemas.microsoft.com/office/powerpoint/2010/main" val="34441555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 Light / Two Colum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9940188" cy="1429366"/>
          </a:xfrm>
        </p:spPr>
        <p:txBody>
          <a:bodyPr wrap="square" anchor="t" anchorCtr="0">
            <a:spAutoFit/>
          </a:bodyPr>
          <a:lstStyle>
            <a:lvl1pPr>
              <a:lnSpc>
                <a:spcPct val="85000"/>
              </a:lnSpc>
              <a:defRPr sz="5400" b="0" baseline="0">
                <a:solidFill>
                  <a:schemeClr val="tx1"/>
                </a:solidFill>
              </a:defRPr>
            </a:lvl1pPr>
          </a:lstStyle>
          <a:p>
            <a:pPr>
              <a:lnSpc>
                <a:spcPct val="86000"/>
              </a:lnSpc>
            </a:pPr>
            <a:r>
              <a:rPr lang="en-US" sz="5400">
                <a:solidFill>
                  <a:schemeClr val="tx1"/>
                </a:solidFill>
                <a:latin typeface="Impact" panose="020B0806030902050204" pitchFamily="34" charset="0"/>
              </a:rPr>
              <a:t>Relevant content </a:t>
            </a:r>
            <a:br>
              <a:rPr lang="en-US" sz="5400">
                <a:solidFill>
                  <a:schemeClr val="tx1"/>
                </a:solidFill>
                <a:latin typeface="Impact" panose="020B0806030902050204" pitchFamily="34" charset="0"/>
              </a:rPr>
            </a:br>
            <a:r>
              <a:rPr lang="en-US" sz="5400">
                <a:solidFill>
                  <a:schemeClr val="tx1"/>
                </a:solidFill>
                <a:latin typeface="Impact" panose="020B0806030902050204" pitchFamily="34" charset="0"/>
              </a:rPr>
              <a:t>displayed with 2 columns</a:t>
            </a:r>
          </a:p>
        </p:txBody>
      </p:sp>
      <p:sp>
        <p:nvSpPr>
          <p:cNvPr id="3" name="Rectangle 2">
            <a:extLst>
              <a:ext uri="{FF2B5EF4-FFF2-40B4-BE49-F238E27FC236}">
                <a16:creationId xmlns:a16="http://schemas.microsoft.com/office/drawing/2014/main" id="{578950F3-DE45-6BC0-F635-21C29B8F7305}"/>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pic>
        <p:nvPicPr>
          <p:cNvPr id="4" name="Picture 3" descr="Icon&#10;&#10;Description automatically generated">
            <a:extLst>
              <a:ext uri="{FF2B5EF4-FFF2-40B4-BE49-F238E27FC236}">
                <a16:creationId xmlns:a16="http://schemas.microsoft.com/office/drawing/2014/main" id="{97396DB5-4A88-B5CD-65BB-423C622A1C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
        <p:nvSpPr>
          <p:cNvPr id="6" name="Text Placeholder 8">
            <a:extLst>
              <a:ext uri="{FF2B5EF4-FFF2-40B4-BE49-F238E27FC236}">
                <a16:creationId xmlns:a16="http://schemas.microsoft.com/office/drawing/2014/main" id="{2600644D-4535-825B-A3DA-EC236A66C0E5}"/>
              </a:ext>
            </a:extLst>
          </p:cNvPr>
          <p:cNvSpPr>
            <a:spLocks noGrp="1"/>
          </p:cNvSpPr>
          <p:nvPr>
            <p:ph type="body" sz="quarter" idx="13" hasCustomPrompt="1"/>
          </p:nvPr>
        </p:nvSpPr>
        <p:spPr>
          <a:xfrm>
            <a:off x="646113" y="2336800"/>
            <a:ext cx="4429646" cy="3657600"/>
          </a:xfrm>
        </p:spPr>
        <p:txBody>
          <a:bodyPr/>
          <a:lstStyle>
            <a:lvl1pPr>
              <a:defRPr/>
            </a:lvl1pPr>
          </a:lstStyle>
          <a:p>
            <a:pPr lvl="0"/>
            <a:r>
              <a:rPr lang="en-US" sz="1600"/>
              <a:t>Lorem ipsum dolor sit </a:t>
            </a:r>
            <a:r>
              <a:rPr lang="en-US" sz="1600" err="1"/>
              <a:t>amet</a:t>
            </a:r>
            <a:r>
              <a:rPr lang="en-US" sz="1600"/>
              <a:t>, </a:t>
            </a:r>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Ut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exercitation </a:t>
            </a:r>
            <a:r>
              <a:rPr lang="en-US" sz="1600" err="1"/>
              <a:t>ullamco</a:t>
            </a:r>
            <a:r>
              <a:rPr lang="en-US" sz="1600"/>
              <a:t> </a:t>
            </a:r>
            <a:r>
              <a:rPr lang="en-US" sz="1600" err="1"/>
              <a:t>laboris</a:t>
            </a:r>
            <a:r>
              <a:rPr lang="en-US" sz="1600"/>
              <a:t> nisi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t>
            </a:r>
            <a:r>
              <a:rPr lang="en-US" sz="1600" err="1"/>
              <a:t>aute</a:t>
            </a:r>
            <a:r>
              <a:rPr lang="en-US" sz="1600"/>
              <a:t> </a:t>
            </a:r>
            <a:r>
              <a:rPr lang="en-US" sz="1600" err="1"/>
              <a:t>irure</a:t>
            </a:r>
            <a:r>
              <a:rPr lang="en-US" sz="1600"/>
              <a:t> dolor in </a:t>
            </a:r>
            <a:r>
              <a:rPr lang="en-US" sz="1600" err="1"/>
              <a:t>reprehenderit</a:t>
            </a:r>
            <a:r>
              <a:rPr lang="en-US" sz="1600"/>
              <a:t> in </a:t>
            </a:r>
            <a:r>
              <a:rPr lang="en-US" sz="1600" err="1"/>
              <a:t>voluptate</a:t>
            </a:r>
            <a:r>
              <a:rPr lang="en-US" sz="1600"/>
              <a:t> </a:t>
            </a:r>
            <a:r>
              <a:rPr lang="en-US" sz="1600" err="1"/>
              <a:t>velit</a:t>
            </a:r>
            <a:r>
              <a:rPr lang="en-US" sz="1600"/>
              <a:t> </a:t>
            </a:r>
            <a:r>
              <a:rPr lang="en-US" sz="1600" err="1"/>
              <a:t>esse</a:t>
            </a:r>
            <a:r>
              <a:rPr lang="en-US" sz="1600"/>
              <a:t> </a:t>
            </a:r>
            <a:r>
              <a:rPr lang="en-US" sz="1600" err="1"/>
              <a:t>cillum</a:t>
            </a:r>
            <a:r>
              <a:rPr lang="en-US" sz="1600"/>
              <a:t> dolore </a:t>
            </a:r>
            <a:r>
              <a:rPr lang="en-US" sz="1600" err="1"/>
              <a:t>eu</a:t>
            </a:r>
            <a:r>
              <a:rPr lang="en-US" sz="1600"/>
              <a:t> </a:t>
            </a:r>
            <a:r>
              <a:rPr lang="en-US" sz="1600" err="1"/>
              <a:t>fugiat</a:t>
            </a:r>
            <a:r>
              <a:rPr lang="en-US" sz="1600"/>
              <a:t> </a:t>
            </a:r>
            <a:r>
              <a:rPr lang="en-US" sz="1600" err="1"/>
              <a:t>nulla</a:t>
            </a:r>
            <a:r>
              <a:rPr lang="en-US" sz="1600"/>
              <a:t> </a:t>
            </a:r>
            <a:r>
              <a:rPr lang="en-US" sz="1600" err="1"/>
              <a:t>pariatur</a:t>
            </a:r>
            <a:r>
              <a:rPr lang="en-US" sz="1600"/>
              <a:t>. </a:t>
            </a:r>
            <a:r>
              <a:rPr lang="en-US" sz="1600" err="1"/>
              <a:t>Excepteur</a:t>
            </a:r>
            <a:r>
              <a:rPr lang="en-US" sz="1600"/>
              <a:t> </a:t>
            </a:r>
            <a:r>
              <a:rPr lang="en-US" sz="1600" err="1"/>
              <a:t>sint</a:t>
            </a:r>
            <a:r>
              <a:rPr lang="en-US" sz="1600"/>
              <a:t> </a:t>
            </a:r>
            <a:r>
              <a:rPr lang="en-US" sz="1600" err="1"/>
              <a:t>occaecat</a:t>
            </a:r>
            <a:r>
              <a:rPr lang="en-US" sz="1600"/>
              <a:t> </a:t>
            </a:r>
            <a:r>
              <a:rPr lang="en-US" sz="1600" err="1"/>
              <a:t>cupidatat</a:t>
            </a:r>
            <a:r>
              <a:rPr lang="en-US" sz="1600"/>
              <a:t> non </a:t>
            </a:r>
            <a:r>
              <a:rPr lang="en-US" sz="1600" err="1"/>
              <a:t>proident</a:t>
            </a:r>
            <a:r>
              <a:rPr lang="en-US" sz="1600"/>
              <a:t>, sunt in culpa qui </a:t>
            </a:r>
            <a:r>
              <a:rPr lang="en-US" sz="1600" err="1"/>
              <a:t>officia</a:t>
            </a:r>
            <a:r>
              <a:rPr lang="en-US" sz="1600"/>
              <a:t> </a:t>
            </a:r>
            <a:r>
              <a:rPr lang="en-US" sz="1600" err="1"/>
              <a:t>deserunt</a:t>
            </a:r>
            <a:r>
              <a:rPr lang="en-US" sz="1600"/>
              <a:t> </a:t>
            </a:r>
            <a:r>
              <a:rPr lang="en-US" sz="1600" err="1"/>
              <a:t>mollit</a:t>
            </a:r>
            <a:r>
              <a:rPr lang="en-US" sz="1600"/>
              <a:t> </a:t>
            </a:r>
            <a:r>
              <a:rPr lang="en-US" sz="1600" err="1"/>
              <a:t>anim</a:t>
            </a:r>
            <a:r>
              <a:rPr lang="en-US" sz="1600"/>
              <a:t> id </a:t>
            </a:r>
            <a:r>
              <a:rPr lang="en-US" sz="1600" err="1"/>
              <a:t>est</a:t>
            </a:r>
            <a:r>
              <a:rPr lang="en-US" sz="1600"/>
              <a:t> </a:t>
            </a:r>
            <a:r>
              <a:rPr lang="en-US" sz="1600" err="1"/>
              <a:t>laborum</a:t>
            </a:r>
            <a:r>
              <a:rPr lang="en-US" sz="1600"/>
              <a:t>. </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a:extLst>
              <a:ext uri="{FF2B5EF4-FFF2-40B4-BE49-F238E27FC236}">
                <a16:creationId xmlns:a16="http://schemas.microsoft.com/office/drawing/2014/main" id="{6278F2E6-E6C4-FA80-01AE-9A132BC51205}"/>
              </a:ext>
            </a:extLst>
          </p:cNvPr>
          <p:cNvSpPr>
            <a:spLocks noGrp="1"/>
          </p:cNvSpPr>
          <p:nvPr>
            <p:ph type="body" sz="quarter" idx="14" hasCustomPrompt="1"/>
          </p:nvPr>
        </p:nvSpPr>
        <p:spPr>
          <a:xfrm>
            <a:off x="6156655" y="2336800"/>
            <a:ext cx="4429646" cy="3657600"/>
          </a:xfrm>
        </p:spPr>
        <p:txBody>
          <a:bodyPr/>
          <a:lstStyle>
            <a:lvl1pPr>
              <a:defRPr/>
            </a:lvl1pPr>
          </a:lstStyle>
          <a:p>
            <a:pPr lvl="0"/>
            <a:r>
              <a:rPr lang="en-US" sz="1600"/>
              <a:t>Lorem ipsum dolor sit </a:t>
            </a:r>
            <a:r>
              <a:rPr lang="en-US" sz="1600" err="1"/>
              <a:t>amet</a:t>
            </a:r>
            <a:r>
              <a:rPr lang="en-US" sz="1600"/>
              <a:t>, </a:t>
            </a:r>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Ut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exercitation </a:t>
            </a:r>
            <a:r>
              <a:rPr lang="en-US" sz="1600" err="1"/>
              <a:t>ullamco</a:t>
            </a:r>
            <a:r>
              <a:rPr lang="en-US" sz="1600"/>
              <a:t> </a:t>
            </a:r>
            <a:r>
              <a:rPr lang="en-US" sz="1600" err="1"/>
              <a:t>laboris</a:t>
            </a:r>
            <a:r>
              <a:rPr lang="en-US" sz="1600"/>
              <a:t> nisi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t>
            </a:r>
            <a:r>
              <a:rPr lang="en-US" sz="1600" err="1"/>
              <a:t>aute</a:t>
            </a:r>
            <a:r>
              <a:rPr lang="en-US" sz="1600"/>
              <a:t> </a:t>
            </a:r>
            <a:r>
              <a:rPr lang="en-US" sz="1600" err="1"/>
              <a:t>irure</a:t>
            </a:r>
            <a:r>
              <a:rPr lang="en-US" sz="1600"/>
              <a:t> dolor in </a:t>
            </a:r>
            <a:r>
              <a:rPr lang="en-US" sz="1600" err="1"/>
              <a:t>reprehenderit</a:t>
            </a:r>
            <a:r>
              <a:rPr lang="en-US" sz="1600"/>
              <a:t> in </a:t>
            </a:r>
            <a:r>
              <a:rPr lang="en-US" sz="1600" err="1"/>
              <a:t>voluptate</a:t>
            </a:r>
            <a:r>
              <a:rPr lang="en-US" sz="1600"/>
              <a:t> </a:t>
            </a:r>
            <a:r>
              <a:rPr lang="en-US" sz="1600" err="1"/>
              <a:t>velit</a:t>
            </a:r>
            <a:r>
              <a:rPr lang="en-US" sz="1600"/>
              <a:t> </a:t>
            </a:r>
            <a:r>
              <a:rPr lang="en-US" sz="1600" err="1"/>
              <a:t>esse</a:t>
            </a:r>
            <a:r>
              <a:rPr lang="en-US" sz="1600"/>
              <a:t> </a:t>
            </a:r>
            <a:r>
              <a:rPr lang="en-US" sz="1600" err="1"/>
              <a:t>cillum</a:t>
            </a:r>
            <a:r>
              <a:rPr lang="en-US" sz="1600"/>
              <a:t> dolore </a:t>
            </a:r>
            <a:r>
              <a:rPr lang="en-US" sz="1600" err="1"/>
              <a:t>eu</a:t>
            </a:r>
            <a:r>
              <a:rPr lang="en-US" sz="1600"/>
              <a:t> </a:t>
            </a:r>
            <a:r>
              <a:rPr lang="en-US" sz="1600" err="1"/>
              <a:t>fugiat</a:t>
            </a:r>
            <a:r>
              <a:rPr lang="en-US" sz="1600"/>
              <a:t> </a:t>
            </a:r>
            <a:r>
              <a:rPr lang="en-US" sz="1600" err="1"/>
              <a:t>nulla</a:t>
            </a:r>
            <a:r>
              <a:rPr lang="en-US" sz="1600"/>
              <a:t> </a:t>
            </a:r>
            <a:r>
              <a:rPr lang="en-US" sz="1600" err="1"/>
              <a:t>pariatur</a:t>
            </a:r>
            <a:r>
              <a:rPr lang="en-US" sz="1600"/>
              <a:t>. </a:t>
            </a:r>
            <a:r>
              <a:rPr lang="en-US" sz="1600" err="1"/>
              <a:t>Excepteur</a:t>
            </a:r>
            <a:r>
              <a:rPr lang="en-US" sz="1600"/>
              <a:t> </a:t>
            </a:r>
            <a:r>
              <a:rPr lang="en-US" sz="1600" err="1"/>
              <a:t>sint</a:t>
            </a:r>
            <a:r>
              <a:rPr lang="en-US" sz="1600"/>
              <a:t> </a:t>
            </a:r>
            <a:r>
              <a:rPr lang="en-US" sz="1600" err="1"/>
              <a:t>occaecat</a:t>
            </a:r>
            <a:r>
              <a:rPr lang="en-US" sz="1600"/>
              <a:t> </a:t>
            </a:r>
            <a:r>
              <a:rPr lang="en-US" sz="1600" err="1"/>
              <a:t>cupidatat</a:t>
            </a:r>
            <a:r>
              <a:rPr lang="en-US" sz="1600"/>
              <a:t> non </a:t>
            </a:r>
            <a:r>
              <a:rPr lang="en-US" sz="1600" err="1"/>
              <a:t>proident</a:t>
            </a:r>
            <a:r>
              <a:rPr lang="en-US" sz="1600"/>
              <a:t>, sunt in culpa qui </a:t>
            </a:r>
            <a:r>
              <a:rPr lang="en-US" sz="1600" err="1"/>
              <a:t>officia</a:t>
            </a:r>
            <a:r>
              <a:rPr lang="en-US" sz="1600"/>
              <a:t> </a:t>
            </a:r>
            <a:r>
              <a:rPr lang="en-US" sz="1600" err="1"/>
              <a:t>deserunt</a:t>
            </a:r>
            <a:r>
              <a:rPr lang="en-US" sz="1600"/>
              <a:t> </a:t>
            </a:r>
            <a:r>
              <a:rPr lang="en-US" sz="1600" err="1"/>
              <a:t>mollit</a:t>
            </a:r>
            <a:r>
              <a:rPr lang="en-US" sz="1600"/>
              <a:t> </a:t>
            </a:r>
            <a:r>
              <a:rPr lang="en-US" sz="1600" err="1"/>
              <a:t>anim</a:t>
            </a:r>
            <a:r>
              <a:rPr lang="en-US" sz="1600"/>
              <a:t> id </a:t>
            </a:r>
            <a:r>
              <a:rPr lang="en-US" sz="1600" err="1"/>
              <a:t>est</a:t>
            </a:r>
            <a:r>
              <a:rPr lang="en-US" sz="1600"/>
              <a:t> </a:t>
            </a:r>
            <a:r>
              <a:rPr lang="en-US" sz="1600" err="1"/>
              <a:t>laborum</a:t>
            </a:r>
            <a:r>
              <a:rPr lang="en-US" sz="1600"/>
              <a:t>. </a:t>
            </a:r>
            <a:endParaRPr lang="en-GB"/>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14232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 Light / 2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10460502" cy="706347"/>
          </a:xfrm>
        </p:spPr>
        <p:txBody>
          <a:bodyPr wrap="square" anchor="t" anchorCtr="0">
            <a:spAutoFit/>
          </a:bodyPr>
          <a:lstStyle>
            <a:lvl1pPr>
              <a:lnSpc>
                <a:spcPct val="85000"/>
              </a:lnSpc>
              <a:defRPr sz="5400" b="0" baseline="0">
                <a:solidFill>
                  <a:schemeClr val="tx1"/>
                </a:solidFill>
              </a:defRPr>
            </a:lvl1pPr>
          </a:lstStyle>
          <a:p>
            <a:r>
              <a:rPr lang="en-US"/>
              <a:t>You can also Split your content</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8644" y="2865019"/>
            <a:ext cx="4250902"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3" name="Text Placeholder 8">
            <a:extLst>
              <a:ext uri="{FF2B5EF4-FFF2-40B4-BE49-F238E27FC236}">
                <a16:creationId xmlns:a16="http://schemas.microsoft.com/office/drawing/2014/main" id="{4E7373F1-628A-37A2-F30D-92AD59430AC0}"/>
              </a:ext>
            </a:extLst>
          </p:cNvPr>
          <p:cNvSpPr>
            <a:spLocks noGrp="1"/>
          </p:cNvSpPr>
          <p:nvPr>
            <p:ph type="body" sz="quarter" idx="14" hasCustomPrompt="1"/>
          </p:nvPr>
        </p:nvSpPr>
        <p:spPr>
          <a:xfrm>
            <a:off x="6287356" y="2865019"/>
            <a:ext cx="4250902"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4" name="Rectangle 3">
            <a:extLst>
              <a:ext uri="{FF2B5EF4-FFF2-40B4-BE49-F238E27FC236}">
                <a16:creationId xmlns:a16="http://schemas.microsoft.com/office/drawing/2014/main" id="{770D4DC5-4B6D-A931-7014-C9F092E477B7}"/>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5" name="Subhead">
            <a:extLst>
              <a:ext uri="{FF2B5EF4-FFF2-40B4-BE49-F238E27FC236}">
                <a16:creationId xmlns:a16="http://schemas.microsoft.com/office/drawing/2014/main" id="{4B79E98B-8C55-7C71-C510-90E07EC5B9FD}"/>
              </a:ext>
            </a:extLst>
          </p:cNvPr>
          <p:cNvSpPr>
            <a:spLocks noGrp="1"/>
          </p:cNvSpPr>
          <p:nvPr>
            <p:ph type="body" sz="quarter" idx="15" hasCustomPrompt="1"/>
          </p:nvPr>
        </p:nvSpPr>
        <p:spPr>
          <a:xfrm>
            <a:off x="64611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6" name="Subhead">
            <a:extLst>
              <a:ext uri="{FF2B5EF4-FFF2-40B4-BE49-F238E27FC236}">
                <a16:creationId xmlns:a16="http://schemas.microsoft.com/office/drawing/2014/main" id="{D21DEED7-A11C-0834-ED09-E0FE1F0A96D5}"/>
              </a:ext>
            </a:extLst>
          </p:cNvPr>
          <p:cNvSpPr>
            <a:spLocks noGrp="1"/>
          </p:cNvSpPr>
          <p:nvPr>
            <p:ph type="body" sz="quarter" idx="16" hasCustomPrompt="1"/>
          </p:nvPr>
        </p:nvSpPr>
        <p:spPr>
          <a:xfrm>
            <a:off x="6287356"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pic>
        <p:nvPicPr>
          <p:cNvPr id="7" name="Picture 6" descr="Icon&#10;&#10;Description automatically generated">
            <a:extLst>
              <a:ext uri="{FF2B5EF4-FFF2-40B4-BE49-F238E27FC236}">
                <a16:creationId xmlns:a16="http://schemas.microsoft.com/office/drawing/2014/main" id="{ABE6DEC5-7947-F601-2608-153301E8B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172434711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2" y="360000"/>
            <a:ext cx="10426896" cy="706347"/>
          </a:xfrm>
        </p:spPr>
        <p:txBody>
          <a:bodyPr wrap="square" anchor="t" anchorCtr="0">
            <a:spAutoFit/>
          </a:bodyPr>
          <a:lstStyle>
            <a:lvl1pPr>
              <a:lnSpc>
                <a:spcPct val="85000"/>
              </a:lnSpc>
              <a:defRPr sz="5400" b="0" baseline="0">
                <a:solidFill>
                  <a:schemeClr val="tx1"/>
                </a:solidFill>
              </a:defRPr>
            </a:lvl1pPr>
          </a:lstStyle>
          <a:p>
            <a:r>
              <a:rPr lang="en-US"/>
              <a:t>In two or three columns</a:t>
            </a:r>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10" name="Subhead">
            <a:extLst>
              <a:ext uri="{FF2B5EF4-FFF2-40B4-BE49-F238E27FC236}">
                <a16:creationId xmlns:a16="http://schemas.microsoft.com/office/drawing/2014/main" id="{13C732D6-C6EC-45C9-1C7C-C5296198B90D}"/>
              </a:ext>
            </a:extLst>
          </p:cNvPr>
          <p:cNvSpPr>
            <a:spLocks noGrp="1"/>
          </p:cNvSpPr>
          <p:nvPr>
            <p:ph type="body" sz="quarter" idx="16" hasCustomPrompt="1"/>
          </p:nvPr>
        </p:nvSpPr>
        <p:spPr>
          <a:xfrm>
            <a:off x="64611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1" name="Text Placeholder 8">
            <a:extLst>
              <a:ext uri="{FF2B5EF4-FFF2-40B4-BE49-F238E27FC236}">
                <a16:creationId xmlns:a16="http://schemas.microsoft.com/office/drawing/2014/main" id="{3F6C21D7-ED79-DDC6-2EAC-E4CBF7EC9EA4}"/>
              </a:ext>
            </a:extLst>
          </p:cNvPr>
          <p:cNvSpPr>
            <a:spLocks noGrp="1"/>
          </p:cNvSpPr>
          <p:nvPr>
            <p:ph type="body" sz="quarter" idx="13" hasCustomPrompt="1"/>
          </p:nvPr>
        </p:nvSpPr>
        <p:spPr>
          <a:xfrm>
            <a:off x="64864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12" name="Subhead">
            <a:extLst>
              <a:ext uri="{FF2B5EF4-FFF2-40B4-BE49-F238E27FC236}">
                <a16:creationId xmlns:a16="http://schemas.microsoft.com/office/drawing/2014/main" id="{BD8B89E2-1E0E-2466-CC8A-9C357DD70410}"/>
              </a:ext>
            </a:extLst>
          </p:cNvPr>
          <p:cNvSpPr>
            <a:spLocks noGrp="1"/>
          </p:cNvSpPr>
          <p:nvPr>
            <p:ph type="body" sz="quarter" idx="17" hasCustomPrompt="1"/>
          </p:nvPr>
        </p:nvSpPr>
        <p:spPr>
          <a:xfrm>
            <a:off x="4397684"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3" name="Text Placeholder 8">
            <a:extLst>
              <a:ext uri="{FF2B5EF4-FFF2-40B4-BE49-F238E27FC236}">
                <a16:creationId xmlns:a16="http://schemas.microsoft.com/office/drawing/2014/main" id="{94561AB4-5F9F-E736-E71B-1296981E78BC}"/>
              </a:ext>
            </a:extLst>
          </p:cNvPr>
          <p:cNvSpPr>
            <a:spLocks noGrp="1"/>
          </p:cNvSpPr>
          <p:nvPr>
            <p:ph type="body" sz="quarter" idx="18" hasCustomPrompt="1"/>
          </p:nvPr>
        </p:nvSpPr>
        <p:spPr>
          <a:xfrm>
            <a:off x="439768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14" name="Subhead">
            <a:extLst>
              <a:ext uri="{FF2B5EF4-FFF2-40B4-BE49-F238E27FC236}">
                <a16:creationId xmlns:a16="http://schemas.microsoft.com/office/drawing/2014/main" id="{9664538D-F434-1D10-9744-0D796C93F6CD}"/>
              </a:ext>
            </a:extLst>
          </p:cNvPr>
          <p:cNvSpPr>
            <a:spLocks noGrp="1"/>
          </p:cNvSpPr>
          <p:nvPr>
            <p:ph type="body" sz="quarter" idx="19" hasCustomPrompt="1"/>
          </p:nvPr>
        </p:nvSpPr>
        <p:spPr>
          <a:xfrm>
            <a:off x="814419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5" name="Text Placeholder 8">
            <a:extLst>
              <a:ext uri="{FF2B5EF4-FFF2-40B4-BE49-F238E27FC236}">
                <a16:creationId xmlns:a16="http://schemas.microsoft.com/office/drawing/2014/main" id="{B6D116F4-4F1F-0742-3432-3D28DDE7F3DD}"/>
              </a:ext>
            </a:extLst>
          </p:cNvPr>
          <p:cNvSpPr>
            <a:spLocks noGrp="1"/>
          </p:cNvSpPr>
          <p:nvPr>
            <p:ph type="body" sz="quarter" idx="20" hasCustomPrompt="1"/>
          </p:nvPr>
        </p:nvSpPr>
        <p:spPr>
          <a:xfrm>
            <a:off x="814672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pic>
        <p:nvPicPr>
          <p:cNvPr id="4" name="Picture 3" descr="Icon&#10;&#10;Description automatically generated">
            <a:extLst>
              <a:ext uri="{FF2B5EF4-FFF2-40B4-BE49-F238E27FC236}">
                <a16:creationId xmlns:a16="http://schemas.microsoft.com/office/drawing/2014/main" id="{CB7D3461-73C4-79F8-29FD-FCDE5ADA9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2391154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cons and text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Type slide title here optional second line</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p:nvPr>
        </p:nvSpPr>
        <p:spPr>
          <a:xfrm>
            <a:off x="646113"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8">
            <a:extLst>
              <a:ext uri="{FF2B5EF4-FFF2-40B4-BE49-F238E27FC236}">
                <a16:creationId xmlns:a16="http://schemas.microsoft.com/office/drawing/2014/main" id="{88BBFB8A-7675-F8AD-6202-00D6931219DC}"/>
              </a:ext>
            </a:extLst>
          </p:cNvPr>
          <p:cNvSpPr>
            <a:spLocks noGrp="1"/>
          </p:cNvSpPr>
          <p:nvPr>
            <p:ph type="body" sz="quarter" idx="14"/>
          </p:nvPr>
        </p:nvSpPr>
        <p:spPr>
          <a:xfrm>
            <a:off x="4404000"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8">
            <a:extLst>
              <a:ext uri="{FF2B5EF4-FFF2-40B4-BE49-F238E27FC236}">
                <a16:creationId xmlns:a16="http://schemas.microsoft.com/office/drawing/2014/main" id="{99960DA7-06F5-2149-620E-E8DD150FD8E7}"/>
              </a:ext>
            </a:extLst>
          </p:cNvPr>
          <p:cNvSpPr>
            <a:spLocks noGrp="1"/>
          </p:cNvSpPr>
          <p:nvPr>
            <p:ph type="body" sz="quarter" idx="15"/>
          </p:nvPr>
        </p:nvSpPr>
        <p:spPr>
          <a:xfrm>
            <a:off x="8161887"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6" name="Subhead">
            <a:extLst>
              <a:ext uri="{FF2B5EF4-FFF2-40B4-BE49-F238E27FC236}">
                <a16:creationId xmlns:a16="http://schemas.microsoft.com/office/drawing/2014/main" id="{F9940E88-118A-D237-02EB-8F0D7403A97C}"/>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8" name="Picture Placeholder 7">
            <a:extLst>
              <a:ext uri="{FF2B5EF4-FFF2-40B4-BE49-F238E27FC236}">
                <a16:creationId xmlns:a16="http://schemas.microsoft.com/office/drawing/2014/main" id="{2845080C-4384-6698-DE22-B198C2254C87}"/>
              </a:ext>
            </a:extLst>
          </p:cNvPr>
          <p:cNvSpPr>
            <a:spLocks noGrp="1"/>
          </p:cNvSpPr>
          <p:nvPr>
            <p:ph type="pic" sz="quarter" idx="17" hasCustomPrompt="1"/>
          </p:nvPr>
        </p:nvSpPr>
        <p:spPr>
          <a:xfrm>
            <a:off x="646113"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0" name="Picture Placeholder 7">
            <a:extLst>
              <a:ext uri="{FF2B5EF4-FFF2-40B4-BE49-F238E27FC236}">
                <a16:creationId xmlns:a16="http://schemas.microsoft.com/office/drawing/2014/main" id="{7CA55217-435D-CD05-329A-6E174C546A6D}"/>
              </a:ext>
            </a:extLst>
          </p:cNvPr>
          <p:cNvSpPr>
            <a:spLocks noGrp="1"/>
          </p:cNvSpPr>
          <p:nvPr>
            <p:ph type="pic" sz="quarter" idx="18" hasCustomPrompt="1"/>
          </p:nvPr>
        </p:nvSpPr>
        <p:spPr>
          <a:xfrm>
            <a:off x="4404000"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1" name="Picture Placeholder 7">
            <a:extLst>
              <a:ext uri="{FF2B5EF4-FFF2-40B4-BE49-F238E27FC236}">
                <a16:creationId xmlns:a16="http://schemas.microsoft.com/office/drawing/2014/main" id="{B5ADF17C-B1C7-0C68-850E-12A652C1649E}"/>
              </a:ext>
            </a:extLst>
          </p:cNvPr>
          <p:cNvSpPr>
            <a:spLocks noGrp="1"/>
          </p:cNvSpPr>
          <p:nvPr>
            <p:ph type="pic" sz="quarter" idx="19" hasCustomPrompt="1"/>
          </p:nvPr>
        </p:nvSpPr>
        <p:spPr>
          <a:xfrm>
            <a:off x="8161887"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pic>
        <p:nvPicPr>
          <p:cNvPr id="7" name="Picture 6" descr="Icon&#10;&#10;Description automatically generated">
            <a:extLst>
              <a:ext uri="{FF2B5EF4-FFF2-40B4-BE49-F238E27FC236}">
                <a16:creationId xmlns:a16="http://schemas.microsoft.com/office/drawing/2014/main" id="{67D7B957-585D-3508-C16B-61C88DF95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90508564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Blank / Title Only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7311241" cy="706347"/>
          </a:xfrm>
        </p:spPr>
        <p:txBody>
          <a:bodyPr wrap="square" anchor="t" anchorCtr="0">
            <a:spAutoFit/>
          </a:bodyPr>
          <a:lstStyle>
            <a:lvl1pPr>
              <a:lnSpc>
                <a:spcPct val="85000"/>
              </a:lnSpc>
              <a:defRPr sz="5400" b="0" baseline="0">
                <a:solidFill>
                  <a:schemeClr val="tx1"/>
                </a:solidFill>
              </a:defRPr>
            </a:lvl1pPr>
          </a:lstStyle>
          <a:p>
            <a:r>
              <a:rPr lang="en-GB" noProof="0"/>
              <a:t>Type slide title here</a:t>
            </a:r>
          </a:p>
        </p:txBody>
      </p:sp>
      <p:sp>
        <p:nvSpPr>
          <p:cNvPr id="3" name="Rectangle 2">
            <a:extLst>
              <a:ext uri="{FF2B5EF4-FFF2-40B4-BE49-F238E27FC236}">
                <a16:creationId xmlns:a16="http://schemas.microsoft.com/office/drawing/2014/main" id="{C03F10DC-D0E0-4E06-8021-C47475CF21EA}"/>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A52"/>
              </a:solidFill>
              <a:effectLst/>
              <a:uLnTx/>
              <a:uFillTx/>
              <a:latin typeface="Akkurat LL Light" panose="020B0404020101010102" pitchFamily="34" charset="-126"/>
              <a:ea typeface="+mn-ea"/>
              <a:cs typeface="+mn-cs"/>
            </a:endParaRPr>
          </a:p>
        </p:txBody>
      </p:sp>
      <p:pic>
        <p:nvPicPr>
          <p:cNvPr id="4" name="Picture 3" descr="Icon&#10;&#10;Description automatically generated">
            <a:extLst>
              <a:ext uri="{FF2B5EF4-FFF2-40B4-BE49-F238E27FC236}">
                <a16:creationId xmlns:a16="http://schemas.microsoft.com/office/drawing/2014/main" id="{497E2AE5-CF14-C4A5-AA23-8E44C12F6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32114138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2x Agenda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2" y="360000"/>
            <a:ext cx="6813867" cy="706347"/>
          </a:xfrm>
        </p:spPr>
        <p:txBody>
          <a:bodyPr wrap="square" anchor="t" anchorCtr="0">
            <a:spAutoFit/>
          </a:bodyPr>
          <a:lstStyle>
            <a:lvl1pPr>
              <a:lnSpc>
                <a:spcPct val="85000"/>
              </a:lnSpc>
              <a:defRPr sz="5400" b="0" baseline="0">
                <a:solidFill>
                  <a:schemeClr val="tx1"/>
                </a:solidFill>
              </a:defRPr>
            </a:lvl1pPr>
          </a:lstStyle>
          <a:p>
            <a:r>
              <a:rPr lang="en-US"/>
              <a:t>Welcome / agenda</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19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1" name="Free-form: Shape 20">
            <a:extLst>
              <a:ext uri="{FF2B5EF4-FFF2-40B4-BE49-F238E27FC236}">
                <a16:creationId xmlns:a16="http://schemas.microsoft.com/office/drawing/2014/main" id="{2DCB1A39-52B8-8F3D-8592-E3CA688E9934}"/>
              </a:ext>
            </a:extLst>
          </p:cNvPr>
          <p:cNvSpPr/>
          <p:nvPr userDrawn="1"/>
        </p:nvSpPr>
        <p:spPr>
          <a:xfrm>
            <a:off x="7116242" y="-18788"/>
            <a:ext cx="5075759" cy="6185706"/>
          </a:xfrm>
          <a:custGeom>
            <a:avLst/>
            <a:gdLst>
              <a:gd name="connsiteX0" fmla="*/ 3702650 w 5075759"/>
              <a:gd name="connsiteY0" fmla="*/ 0 h 6185706"/>
              <a:gd name="connsiteX1" fmla="*/ 5075759 w 5075759"/>
              <a:gd name="connsiteY1" fmla="*/ 0 h 6185706"/>
              <a:gd name="connsiteX2" fmla="*/ 5075759 w 5075759"/>
              <a:gd name="connsiteY2" fmla="*/ 4596747 h 6185706"/>
              <a:gd name="connsiteX3" fmla="*/ 3605671 w 5075759"/>
              <a:gd name="connsiteY3" fmla="*/ 5723218 h 6185706"/>
              <a:gd name="connsiteX4" fmla="*/ 462488 w 5075759"/>
              <a:gd name="connsiteY4" fmla="*/ 5307263 h 6185706"/>
              <a:gd name="connsiteX5" fmla="*/ 878444 w 5075759"/>
              <a:gd name="connsiteY5" fmla="*/ 2164080 h 618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5759" h="6185706">
                <a:moveTo>
                  <a:pt x="3702650" y="0"/>
                </a:moveTo>
                <a:lnTo>
                  <a:pt x="5075759" y="0"/>
                </a:lnTo>
                <a:lnTo>
                  <a:pt x="5075759" y="4596747"/>
                </a:lnTo>
                <a:lnTo>
                  <a:pt x="3605671" y="5723218"/>
                </a:lnTo>
                <a:cubicBezTo>
                  <a:pt x="2622842" y="6476321"/>
                  <a:pt x="1215592" y="6290091"/>
                  <a:pt x="462488" y="5307263"/>
                </a:cubicBezTo>
                <a:cubicBezTo>
                  <a:pt x="-290614" y="4324434"/>
                  <a:pt x="-104385" y="2917183"/>
                  <a:pt x="878444" y="2164080"/>
                </a:cubicBez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solidFill>
                <a:schemeClr val="bg1"/>
              </a:solidFill>
            </a:endParaRPr>
          </a:p>
        </p:txBody>
      </p:sp>
      <p:sp>
        <p:nvSpPr>
          <p:cNvPr id="7" name="Rectangle 6">
            <a:extLst>
              <a:ext uri="{FF2B5EF4-FFF2-40B4-BE49-F238E27FC236}">
                <a16:creationId xmlns:a16="http://schemas.microsoft.com/office/drawing/2014/main" id="{901BBB90-4DAB-B985-1042-1CEEAC18B7FC}"/>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Akkurat LL Light" panose="020B0404020101010102" pitchFamily="34" charset="-126"/>
              <a:ea typeface="+mn-ea"/>
              <a:cs typeface="+mn-cs"/>
            </a:endParaRPr>
          </a:p>
        </p:txBody>
      </p:sp>
      <p:sp>
        <p:nvSpPr>
          <p:cNvPr id="8" name="Subhead">
            <a:extLst>
              <a:ext uri="{FF2B5EF4-FFF2-40B4-BE49-F238E27FC236}">
                <a16:creationId xmlns:a16="http://schemas.microsoft.com/office/drawing/2014/main" id="{1FDA4909-0D83-84B9-29DE-83F83B8C65CA}"/>
              </a:ext>
            </a:extLst>
          </p:cNvPr>
          <p:cNvSpPr>
            <a:spLocks noGrp="1"/>
          </p:cNvSpPr>
          <p:nvPr>
            <p:ph type="body" sz="quarter" idx="14" hasCustomPrompt="1"/>
          </p:nvPr>
        </p:nvSpPr>
        <p:spPr>
          <a:xfrm>
            <a:off x="646113" y="1195574"/>
            <a:ext cx="2578371"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Monday 1st January 2023</a:t>
            </a:r>
          </a:p>
        </p:txBody>
      </p:sp>
      <p:sp>
        <p:nvSpPr>
          <p:cNvPr id="13" name="Text Placeholder 8">
            <a:extLst>
              <a:ext uri="{FF2B5EF4-FFF2-40B4-BE49-F238E27FC236}">
                <a16:creationId xmlns:a16="http://schemas.microsoft.com/office/drawing/2014/main" id="{9D36A413-C39E-C087-8461-15AFDA16A386}"/>
              </a:ext>
            </a:extLst>
          </p:cNvPr>
          <p:cNvSpPr>
            <a:spLocks noGrp="1"/>
          </p:cNvSpPr>
          <p:nvPr>
            <p:ph type="body" sz="quarter" idx="15" hasCustomPrompt="1"/>
          </p:nvPr>
        </p:nvSpPr>
        <p:spPr>
          <a:xfrm>
            <a:off x="646113" y="270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4" name="Text Placeholder 8">
            <a:extLst>
              <a:ext uri="{FF2B5EF4-FFF2-40B4-BE49-F238E27FC236}">
                <a16:creationId xmlns:a16="http://schemas.microsoft.com/office/drawing/2014/main" id="{A4D890C1-1E95-D752-8944-E9ECD33CD686}"/>
              </a:ext>
            </a:extLst>
          </p:cNvPr>
          <p:cNvSpPr>
            <a:spLocks noGrp="1"/>
          </p:cNvSpPr>
          <p:nvPr>
            <p:ph type="body" sz="quarter" idx="16" hasCustomPrompt="1"/>
          </p:nvPr>
        </p:nvSpPr>
        <p:spPr>
          <a:xfrm>
            <a:off x="646113" y="342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5" name="Text Placeholder 8">
            <a:extLst>
              <a:ext uri="{FF2B5EF4-FFF2-40B4-BE49-F238E27FC236}">
                <a16:creationId xmlns:a16="http://schemas.microsoft.com/office/drawing/2014/main" id="{82CD4DDB-0064-DEFA-CCCF-4D3466F66682}"/>
              </a:ext>
            </a:extLst>
          </p:cNvPr>
          <p:cNvSpPr>
            <a:spLocks noGrp="1"/>
          </p:cNvSpPr>
          <p:nvPr>
            <p:ph type="body" sz="quarter" idx="17" hasCustomPrompt="1"/>
          </p:nvPr>
        </p:nvSpPr>
        <p:spPr>
          <a:xfrm>
            <a:off x="646113" y="414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6" name="Text Placeholder 8">
            <a:extLst>
              <a:ext uri="{FF2B5EF4-FFF2-40B4-BE49-F238E27FC236}">
                <a16:creationId xmlns:a16="http://schemas.microsoft.com/office/drawing/2014/main" id="{CCF1DDA5-5E88-33BE-4413-8C54A7E88287}"/>
              </a:ext>
            </a:extLst>
          </p:cNvPr>
          <p:cNvSpPr>
            <a:spLocks noGrp="1"/>
          </p:cNvSpPr>
          <p:nvPr>
            <p:ph type="body" sz="quarter" idx="18" hasCustomPrompt="1"/>
          </p:nvPr>
        </p:nvSpPr>
        <p:spPr>
          <a:xfrm>
            <a:off x="646113" y="486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17" name="Text Placeholder 8">
            <a:extLst>
              <a:ext uri="{FF2B5EF4-FFF2-40B4-BE49-F238E27FC236}">
                <a16:creationId xmlns:a16="http://schemas.microsoft.com/office/drawing/2014/main" id="{D8401B11-5BDF-C148-C18B-34FAF251672A}"/>
              </a:ext>
            </a:extLst>
          </p:cNvPr>
          <p:cNvSpPr>
            <a:spLocks noGrp="1"/>
          </p:cNvSpPr>
          <p:nvPr>
            <p:ph type="body" sz="quarter" idx="19" hasCustomPrompt="1"/>
          </p:nvPr>
        </p:nvSpPr>
        <p:spPr>
          <a:xfrm>
            <a:off x="646113" y="55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0" name="Text Placeholder 8">
            <a:extLst>
              <a:ext uri="{FF2B5EF4-FFF2-40B4-BE49-F238E27FC236}">
                <a16:creationId xmlns:a16="http://schemas.microsoft.com/office/drawing/2014/main" id="{3B64DE39-EC94-35F7-6708-35830FBA63D0}"/>
              </a:ext>
            </a:extLst>
          </p:cNvPr>
          <p:cNvSpPr>
            <a:spLocks noGrp="1"/>
          </p:cNvSpPr>
          <p:nvPr>
            <p:ph type="body" sz="quarter" idx="20" hasCustomPrompt="1"/>
          </p:nvPr>
        </p:nvSpPr>
        <p:spPr>
          <a:xfrm>
            <a:off x="6498268" y="19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2" name="Text Placeholder 8">
            <a:extLst>
              <a:ext uri="{FF2B5EF4-FFF2-40B4-BE49-F238E27FC236}">
                <a16:creationId xmlns:a16="http://schemas.microsoft.com/office/drawing/2014/main" id="{4CA3F312-9156-9594-109F-F2C0BB08D9A2}"/>
              </a:ext>
            </a:extLst>
          </p:cNvPr>
          <p:cNvSpPr>
            <a:spLocks noGrp="1"/>
          </p:cNvSpPr>
          <p:nvPr>
            <p:ph type="body" sz="quarter" idx="21" hasCustomPrompt="1"/>
          </p:nvPr>
        </p:nvSpPr>
        <p:spPr>
          <a:xfrm>
            <a:off x="6498268" y="270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3" name="Text Placeholder 8">
            <a:extLst>
              <a:ext uri="{FF2B5EF4-FFF2-40B4-BE49-F238E27FC236}">
                <a16:creationId xmlns:a16="http://schemas.microsoft.com/office/drawing/2014/main" id="{CD2439C9-9494-B76B-8A94-DC2B0B09C3D5}"/>
              </a:ext>
            </a:extLst>
          </p:cNvPr>
          <p:cNvSpPr>
            <a:spLocks noGrp="1"/>
          </p:cNvSpPr>
          <p:nvPr>
            <p:ph type="body" sz="quarter" idx="22" hasCustomPrompt="1"/>
          </p:nvPr>
        </p:nvSpPr>
        <p:spPr>
          <a:xfrm>
            <a:off x="6498268" y="342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4" name="Text Placeholder 8">
            <a:extLst>
              <a:ext uri="{FF2B5EF4-FFF2-40B4-BE49-F238E27FC236}">
                <a16:creationId xmlns:a16="http://schemas.microsoft.com/office/drawing/2014/main" id="{AF14C7C9-39B3-3DF3-2F27-27D17D28D445}"/>
              </a:ext>
            </a:extLst>
          </p:cNvPr>
          <p:cNvSpPr>
            <a:spLocks noGrp="1"/>
          </p:cNvSpPr>
          <p:nvPr>
            <p:ph type="body" sz="quarter" idx="23" hasCustomPrompt="1"/>
          </p:nvPr>
        </p:nvSpPr>
        <p:spPr>
          <a:xfrm>
            <a:off x="6498268" y="414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5" name="Text Placeholder 8">
            <a:extLst>
              <a:ext uri="{FF2B5EF4-FFF2-40B4-BE49-F238E27FC236}">
                <a16:creationId xmlns:a16="http://schemas.microsoft.com/office/drawing/2014/main" id="{75126EAB-BEBC-4A62-E73E-89ADF71C8D94}"/>
              </a:ext>
            </a:extLst>
          </p:cNvPr>
          <p:cNvSpPr>
            <a:spLocks noGrp="1"/>
          </p:cNvSpPr>
          <p:nvPr>
            <p:ph type="body" sz="quarter" idx="24" hasCustomPrompt="1"/>
          </p:nvPr>
        </p:nvSpPr>
        <p:spPr>
          <a:xfrm>
            <a:off x="6498268" y="486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6" name="Text Placeholder 8">
            <a:extLst>
              <a:ext uri="{FF2B5EF4-FFF2-40B4-BE49-F238E27FC236}">
                <a16:creationId xmlns:a16="http://schemas.microsoft.com/office/drawing/2014/main" id="{3D8334E0-37F4-CAFE-7821-4DA9FE5C0260}"/>
              </a:ext>
            </a:extLst>
          </p:cNvPr>
          <p:cNvSpPr>
            <a:spLocks noGrp="1"/>
          </p:cNvSpPr>
          <p:nvPr>
            <p:ph type="body" sz="quarter" idx="25" hasCustomPrompt="1"/>
          </p:nvPr>
        </p:nvSpPr>
        <p:spPr>
          <a:xfrm>
            <a:off x="6498268" y="5580000"/>
            <a:ext cx="5040000" cy="391628"/>
          </a:xfrm>
        </p:spPr>
        <p:txBody>
          <a:bodyPr anchor="ctr" anchorCtr="0"/>
          <a:lstStyle>
            <a:lvl1pPr marL="0" indent="0">
              <a:buClr>
                <a:schemeClr val="bg1"/>
              </a:buClr>
              <a:buNone/>
              <a:tabLst>
                <a:tab pos="1620000" algn="l"/>
              </a:tabLst>
              <a:defRPr>
                <a:solidFill>
                  <a:schemeClr val="tx1"/>
                </a:solidFill>
                <a:latin typeface="+mn-lt"/>
                <a:cs typeface="Arial" panose="020B0604020202020204" pitchFamily="34" charset="0"/>
              </a:defRPr>
            </a:lvl1pPr>
            <a:lvl2pPr marL="252000" indent="0">
              <a:buNone/>
              <a:defRPr>
                <a:solidFill>
                  <a:schemeClr val="bg2"/>
                </a:solidFill>
              </a:defRPr>
            </a:lvl2pPr>
            <a:lvl3pPr marL="468000" indent="0">
              <a:buNone/>
              <a:defRPr>
                <a:solidFill>
                  <a:schemeClr val="bg2"/>
                </a:solidFill>
              </a:defRPr>
            </a:lvl3pPr>
            <a:lvl4pPr marL="0" indent="0">
              <a:buClr>
                <a:schemeClr val="accent5"/>
              </a:buClr>
              <a:buNone/>
              <a:defRPr>
                <a:solidFill>
                  <a:schemeClr val="bg2"/>
                </a:solidFill>
              </a:defRPr>
            </a:lvl4pPr>
            <a:lvl5pPr marL="0" indent="0">
              <a:buNone/>
              <a:defRPr>
                <a:solidFill>
                  <a:schemeClr val="bg2"/>
                </a:solidFill>
              </a:defRPr>
            </a:lvl5pPr>
          </a:lstStyle>
          <a:p>
            <a:pPr lvl="0"/>
            <a:r>
              <a:rPr lang="en-GB"/>
              <a:t>0000 – 0000	</a:t>
            </a:r>
            <a:r>
              <a:rPr lang="en-GB" noProof="0"/>
              <a:t>lorem ipsum son </a:t>
            </a:r>
            <a:r>
              <a:rPr lang="en-GB" noProof="0" err="1"/>
              <a:t>dolor</a:t>
            </a:r>
            <a:r>
              <a:rPr lang="en-GB" noProof="0"/>
              <a:t> nil </a:t>
            </a:r>
            <a:r>
              <a:rPr lang="en-GB" noProof="0" err="1"/>
              <a:t>satis</a:t>
            </a:r>
            <a:endParaRPr lang="en-US"/>
          </a:p>
        </p:txBody>
      </p:sp>
      <p:sp>
        <p:nvSpPr>
          <p:cNvPr id="29" name="Text Placeholder 28">
            <a:extLst>
              <a:ext uri="{FF2B5EF4-FFF2-40B4-BE49-F238E27FC236}">
                <a16:creationId xmlns:a16="http://schemas.microsoft.com/office/drawing/2014/main" id="{AEE27E17-EE3E-8DE4-6602-A63C9B97946A}"/>
              </a:ext>
            </a:extLst>
          </p:cNvPr>
          <p:cNvSpPr>
            <a:spLocks noGrp="1"/>
          </p:cNvSpPr>
          <p:nvPr>
            <p:ph type="body" sz="quarter" idx="26" hasCustomPrompt="1"/>
          </p:nvPr>
        </p:nvSpPr>
        <p:spPr>
          <a:xfrm>
            <a:off x="637656" y="252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0" name="Text Placeholder 28">
            <a:extLst>
              <a:ext uri="{FF2B5EF4-FFF2-40B4-BE49-F238E27FC236}">
                <a16:creationId xmlns:a16="http://schemas.microsoft.com/office/drawing/2014/main" id="{F658959C-6170-9EFB-867C-0B668E26F03E}"/>
              </a:ext>
            </a:extLst>
          </p:cNvPr>
          <p:cNvSpPr>
            <a:spLocks noGrp="1"/>
          </p:cNvSpPr>
          <p:nvPr>
            <p:ph type="body" sz="quarter" idx="27" hasCustomPrompt="1"/>
          </p:nvPr>
        </p:nvSpPr>
        <p:spPr>
          <a:xfrm>
            <a:off x="637656" y="324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1" name="Text Placeholder 28">
            <a:extLst>
              <a:ext uri="{FF2B5EF4-FFF2-40B4-BE49-F238E27FC236}">
                <a16:creationId xmlns:a16="http://schemas.microsoft.com/office/drawing/2014/main" id="{B341443B-6BF9-78A2-7FBD-B05642ED187F}"/>
              </a:ext>
            </a:extLst>
          </p:cNvPr>
          <p:cNvSpPr>
            <a:spLocks noGrp="1"/>
          </p:cNvSpPr>
          <p:nvPr>
            <p:ph type="body" sz="quarter" idx="28" hasCustomPrompt="1"/>
          </p:nvPr>
        </p:nvSpPr>
        <p:spPr>
          <a:xfrm>
            <a:off x="637656" y="396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2" name="Text Placeholder 28">
            <a:extLst>
              <a:ext uri="{FF2B5EF4-FFF2-40B4-BE49-F238E27FC236}">
                <a16:creationId xmlns:a16="http://schemas.microsoft.com/office/drawing/2014/main" id="{FBCB02E9-A680-5C99-FAF9-5ADCAB5480CB}"/>
              </a:ext>
            </a:extLst>
          </p:cNvPr>
          <p:cNvSpPr>
            <a:spLocks noGrp="1"/>
          </p:cNvSpPr>
          <p:nvPr>
            <p:ph type="body" sz="quarter" idx="29" hasCustomPrompt="1"/>
          </p:nvPr>
        </p:nvSpPr>
        <p:spPr>
          <a:xfrm>
            <a:off x="637656" y="468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3" name="Text Placeholder 28">
            <a:extLst>
              <a:ext uri="{FF2B5EF4-FFF2-40B4-BE49-F238E27FC236}">
                <a16:creationId xmlns:a16="http://schemas.microsoft.com/office/drawing/2014/main" id="{C9513DA3-D3AB-D041-811C-63134623AB96}"/>
              </a:ext>
            </a:extLst>
          </p:cNvPr>
          <p:cNvSpPr>
            <a:spLocks noGrp="1"/>
          </p:cNvSpPr>
          <p:nvPr>
            <p:ph type="body" sz="quarter" idx="30" hasCustomPrompt="1"/>
          </p:nvPr>
        </p:nvSpPr>
        <p:spPr>
          <a:xfrm>
            <a:off x="637656" y="540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4" name="Text Placeholder 28">
            <a:extLst>
              <a:ext uri="{FF2B5EF4-FFF2-40B4-BE49-F238E27FC236}">
                <a16:creationId xmlns:a16="http://schemas.microsoft.com/office/drawing/2014/main" id="{D435EDBD-2954-E29C-01B8-7858D76DA11E}"/>
              </a:ext>
            </a:extLst>
          </p:cNvPr>
          <p:cNvSpPr>
            <a:spLocks noGrp="1"/>
          </p:cNvSpPr>
          <p:nvPr>
            <p:ph type="body" sz="quarter" idx="31" hasCustomPrompt="1"/>
          </p:nvPr>
        </p:nvSpPr>
        <p:spPr>
          <a:xfrm>
            <a:off x="6498268" y="252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5" name="Text Placeholder 28">
            <a:extLst>
              <a:ext uri="{FF2B5EF4-FFF2-40B4-BE49-F238E27FC236}">
                <a16:creationId xmlns:a16="http://schemas.microsoft.com/office/drawing/2014/main" id="{71424024-70A0-4BBC-A405-BFAB77038032}"/>
              </a:ext>
            </a:extLst>
          </p:cNvPr>
          <p:cNvSpPr>
            <a:spLocks noGrp="1"/>
          </p:cNvSpPr>
          <p:nvPr>
            <p:ph type="body" sz="quarter" idx="32" hasCustomPrompt="1"/>
          </p:nvPr>
        </p:nvSpPr>
        <p:spPr>
          <a:xfrm>
            <a:off x="6498268" y="324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6" name="Text Placeholder 28">
            <a:extLst>
              <a:ext uri="{FF2B5EF4-FFF2-40B4-BE49-F238E27FC236}">
                <a16:creationId xmlns:a16="http://schemas.microsoft.com/office/drawing/2014/main" id="{146D85EE-E4D9-9DA5-22AD-404B85FE2BA1}"/>
              </a:ext>
            </a:extLst>
          </p:cNvPr>
          <p:cNvSpPr>
            <a:spLocks noGrp="1"/>
          </p:cNvSpPr>
          <p:nvPr>
            <p:ph type="body" sz="quarter" idx="33" hasCustomPrompt="1"/>
          </p:nvPr>
        </p:nvSpPr>
        <p:spPr>
          <a:xfrm>
            <a:off x="6498268" y="396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7" name="Text Placeholder 28">
            <a:extLst>
              <a:ext uri="{FF2B5EF4-FFF2-40B4-BE49-F238E27FC236}">
                <a16:creationId xmlns:a16="http://schemas.microsoft.com/office/drawing/2014/main" id="{E934E6C4-144E-834E-8775-1113E992B36B}"/>
              </a:ext>
            </a:extLst>
          </p:cNvPr>
          <p:cNvSpPr>
            <a:spLocks noGrp="1"/>
          </p:cNvSpPr>
          <p:nvPr>
            <p:ph type="body" sz="quarter" idx="34" hasCustomPrompt="1"/>
          </p:nvPr>
        </p:nvSpPr>
        <p:spPr>
          <a:xfrm>
            <a:off x="6498268" y="468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sp>
        <p:nvSpPr>
          <p:cNvPr id="38" name="Text Placeholder 28">
            <a:extLst>
              <a:ext uri="{FF2B5EF4-FFF2-40B4-BE49-F238E27FC236}">
                <a16:creationId xmlns:a16="http://schemas.microsoft.com/office/drawing/2014/main" id="{39BA6770-B315-0AEB-4D0E-60E670D4702A}"/>
              </a:ext>
            </a:extLst>
          </p:cNvPr>
          <p:cNvSpPr>
            <a:spLocks noGrp="1"/>
          </p:cNvSpPr>
          <p:nvPr>
            <p:ph type="body" sz="quarter" idx="35" hasCustomPrompt="1"/>
          </p:nvPr>
        </p:nvSpPr>
        <p:spPr>
          <a:xfrm>
            <a:off x="6498268" y="5406814"/>
            <a:ext cx="5075760" cy="18000"/>
          </a:xfrm>
          <a:solidFill>
            <a:schemeClr val="accent5"/>
          </a:solidFill>
        </p:spPr>
        <p:txBody>
          <a:bodyPr/>
          <a:lstStyle>
            <a:lvl1pPr marL="0" indent="0">
              <a:buNone/>
              <a:defRPr>
                <a:solidFill>
                  <a:schemeClr val="tx1"/>
                </a:solidFill>
                <a:latin typeface="+mn-lt"/>
              </a:defRPr>
            </a:lvl1pPr>
          </a:lstStyle>
          <a:p>
            <a:pPr lvl="0"/>
            <a:r>
              <a:rPr lang="en-GB"/>
              <a:t> </a:t>
            </a:r>
            <a:endParaRPr lang="en-US"/>
          </a:p>
        </p:txBody>
      </p:sp>
      <p:pic>
        <p:nvPicPr>
          <p:cNvPr id="3" name="Picture 2" descr="Icon&#10;&#10;Description automatically generated">
            <a:extLst>
              <a:ext uri="{FF2B5EF4-FFF2-40B4-BE49-F238E27FC236}">
                <a16:creationId xmlns:a16="http://schemas.microsoft.com/office/drawing/2014/main" id="{21AF218F-FD5E-2B25-A957-6680675DB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50366511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Only - Light / Single Colum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9940188" cy="1412694"/>
          </a:xfrm>
        </p:spPr>
        <p:txBody>
          <a:bodyPr wrap="square" anchor="t" anchorCtr="0">
            <a:spAutoFit/>
          </a:bodyPr>
          <a:lstStyle>
            <a:lvl1pPr>
              <a:lnSpc>
                <a:spcPct val="85000"/>
              </a:lnSpc>
              <a:defRPr sz="5400" b="0" baseline="0">
                <a:solidFill>
                  <a:schemeClr val="tx1"/>
                </a:solidFill>
              </a:defRPr>
            </a:lvl1pPr>
          </a:lstStyle>
          <a:p>
            <a:r>
              <a:rPr lang="en-GB"/>
              <a:t>Please insert title of this slide here over two lines if you need</a:t>
            </a:r>
            <a:endParaRPr lang="en-US"/>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2832100"/>
            <a:ext cx="9940188" cy="3657600"/>
          </a:xfrm>
        </p:spPr>
        <p:txBody>
          <a:bodyPr/>
          <a:lstStyle>
            <a:lvl1pPr>
              <a:defRPr/>
            </a:lvl1pPr>
          </a:lstStyle>
          <a:p>
            <a:pPr lvl="0"/>
            <a:r>
              <a:rPr lang="en-GB"/>
              <a:t>Here you have a list of items and some text. But remember not to overload your slides with content. Your audience will listen to you or read the content, but won’t do both.</a:t>
            </a:r>
          </a:p>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2">
            <a:extLst>
              <a:ext uri="{FF2B5EF4-FFF2-40B4-BE49-F238E27FC236}">
                <a16:creationId xmlns:a16="http://schemas.microsoft.com/office/drawing/2014/main" id="{578950F3-DE45-6BC0-F635-21C29B8F7305}"/>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5" name="Subhead">
            <a:extLst>
              <a:ext uri="{FF2B5EF4-FFF2-40B4-BE49-F238E27FC236}">
                <a16:creationId xmlns:a16="http://schemas.microsoft.com/office/drawing/2014/main" id="{6DB45558-FB55-F395-0580-F0BD5C6F312A}"/>
              </a:ext>
            </a:extLst>
          </p:cNvPr>
          <p:cNvSpPr>
            <a:spLocks noGrp="1"/>
          </p:cNvSpPr>
          <p:nvPr>
            <p:ph type="body" sz="quarter" idx="14"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Tree>
    <p:extLst>
      <p:ext uri="{BB962C8B-B14F-4D97-AF65-F5344CB8AC3E}">
        <p14:creationId xmlns:p14="http://schemas.microsoft.com/office/powerpoint/2010/main" val="5560657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Spark">
    <p:spTree>
      <p:nvGrpSpPr>
        <p:cNvPr id="1" name=""/>
        <p:cNvGrpSpPr/>
        <p:nvPr/>
      </p:nvGrpSpPr>
      <p:grpSpPr>
        <a:xfrm>
          <a:off x="0" y="0"/>
          <a:ext cx="0" cy="0"/>
          <a:chOff x="0" y="0"/>
          <a:chExt cx="0" cy="0"/>
        </a:xfrm>
      </p:grpSpPr>
      <p:pic>
        <p:nvPicPr>
          <p:cNvPr id="4" name="Master Logo">
            <a:extLst>
              <a:ext uri="{FF2B5EF4-FFF2-40B4-BE49-F238E27FC236}">
                <a16:creationId xmlns:a16="http://schemas.microsoft.com/office/drawing/2014/main" id="{C8C18B72-80DF-4980-0AF7-1F5A9F781F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425" y="426859"/>
            <a:ext cx="1247253" cy="388849"/>
          </a:xfrm>
          <a:prstGeom prst="rect">
            <a:avLst/>
          </a:prstGeom>
        </p:spPr>
      </p:pic>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46113" y="6096728"/>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631387"/>
            <a:ext cx="7590555" cy="1569660"/>
          </a:xfrm>
        </p:spPr>
        <p:txBody>
          <a:bodyPr wrap="square" anchor="b" anchorCtr="0">
            <a:spAutoFit/>
          </a:bodyPr>
          <a:lstStyle>
            <a:lvl1pPr>
              <a:lnSpc>
                <a:spcPct val="85000"/>
              </a:lnSpc>
              <a:defRPr sz="6000" b="0" baseline="0">
                <a:solidFill>
                  <a:schemeClr val="bg1"/>
                </a:solidFill>
              </a:defRPr>
            </a:lvl1pPr>
          </a:lstStyle>
          <a:p>
            <a:r>
              <a:rPr lang="en-GB"/>
              <a:t>INSERT TITLE OF THE PRESENTATION HERE</a:t>
            </a:r>
            <a:endParaRPr lang="en-US"/>
          </a:p>
        </p:txBody>
      </p:sp>
      <p:sp>
        <p:nvSpPr>
          <p:cNvPr id="21" name="Subhead">
            <a:extLst>
              <a:ext uri="{FF2B5EF4-FFF2-40B4-BE49-F238E27FC236}">
                <a16:creationId xmlns:a16="http://schemas.microsoft.com/office/drawing/2014/main" id="{4E8E2920-2064-9BC2-2E80-3CC8D3BB3621}"/>
              </a:ext>
            </a:extLst>
          </p:cNvPr>
          <p:cNvSpPr>
            <a:spLocks noGrp="1"/>
          </p:cNvSpPr>
          <p:nvPr>
            <p:ph type="body" sz="quarter" idx="10" hasCustomPrompt="1"/>
          </p:nvPr>
        </p:nvSpPr>
        <p:spPr>
          <a:xfrm>
            <a:off x="646113" y="4357892"/>
            <a:ext cx="4502937"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
        <p:nvSpPr>
          <p:cNvPr id="5" name="Rectangle 4">
            <a:extLst>
              <a:ext uri="{FF2B5EF4-FFF2-40B4-BE49-F238E27FC236}">
                <a16:creationId xmlns:a16="http://schemas.microsoft.com/office/drawing/2014/main" id="{35FAD4C6-EBA3-5361-AA8E-6E96E48D1DBB}"/>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375559031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Only - Light / Two Colum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9940188" cy="1429366"/>
          </a:xfrm>
        </p:spPr>
        <p:txBody>
          <a:bodyPr wrap="square" anchor="t" anchorCtr="0">
            <a:spAutoFit/>
          </a:bodyPr>
          <a:lstStyle>
            <a:lvl1pPr>
              <a:lnSpc>
                <a:spcPct val="85000"/>
              </a:lnSpc>
              <a:defRPr sz="5400" b="0" baseline="0">
                <a:solidFill>
                  <a:schemeClr val="tx1"/>
                </a:solidFill>
              </a:defRPr>
            </a:lvl1pPr>
          </a:lstStyle>
          <a:p>
            <a:pPr>
              <a:lnSpc>
                <a:spcPct val="86000"/>
              </a:lnSpc>
            </a:pPr>
            <a:r>
              <a:rPr lang="en-US" sz="5400">
                <a:solidFill>
                  <a:schemeClr val="tx1"/>
                </a:solidFill>
                <a:latin typeface="Impact" panose="020B0806030902050204" pitchFamily="34" charset="0"/>
              </a:rPr>
              <a:t>Relevant content </a:t>
            </a:r>
            <a:br>
              <a:rPr lang="en-US" sz="5400">
                <a:solidFill>
                  <a:schemeClr val="tx1"/>
                </a:solidFill>
                <a:latin typeface="Impact" panose="020B0806030902050204" pitchFamily="34" charset="0"/>
              </a:rPr>
            </a:br>
            <a:r>
              <a:rPr lang="en-US" sz="5400">
                <a:solidFill>
                  <a:schemeClr val="tx1"/>
                </a:solidFill>
                <a:latin typeface="Impact" panose="020B0806030902050204" pitchFamily="34" charset="0"/>
              </a:rPr>
              <a:t>displayed with 2 columns</a:t>
            </a:r>
          </a:p>
        </p:txBody>
      </p:sp>
      <p:sp>
        <p:nvSpPr>
          <p:cNvPr id="3" name="Rectangle 2">
            <a:extLst>
              <a:ext uri="{FF2B5EF4-FFF2-40B4-BE49-F238E27FC236}">
                <a16:creationId xmlns:a16="http://schemas.microsoft.com/office/drawing/2014/main" id="{578950F3-DE45-6BC0-F635-21C29B8F7305}"/>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pic>
        <p:nvPicPr>
          <p:cNvPr id="4" name="Picture 3" descr="Icon&#10;&#10;Description automatically generated">
            <a:extLst>
              <a:ext uri="{FF2B5EF4-FFF2-40B4-BE49-F238E27FC236}">
                <a16:creationId xmlns:a16="http://schemas.microsoft.com/office/drawing/2014/main" id="{97396DB5-4A88-B5CD-65BB-423C622A1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
        <p:nvSpPr>
          <p:cNvPr id="6" name="Text Placeholder 8">
            <a:extLst>
              <a:ext uri="{FF2B5EF4-FFF2-40B4-BE49-F238E27FC236}">
                <a16:creationId xmlns:a16="http://schemas.microsoft.com/office/drawing/2014/main" id="{2600644D-4535-825B-A3DA-EC236A66C0E5}"/>
              </a:ext>
            </a:extLst>
          </p:cNvPr>
          <p:cNvSpPr>
            <a:spLocks noGrp="1"/>
          </p:cNvSpPr>
          <p:nvPr>
            <p:ph type="body" sz="quarter" idx="13" hasCustomPrompt="1"/>
          </p:nvPr>
        </p:nvSpPr>
        <p:spPr>
          <a:xfrm>
            <a:off x="646113" y="2336800"/>
            <a:ext cx="4429646" cy="3657600"/>
          </a:xfrm>
        </p:spPr>
        <p:txBody>
          <a:bodyPr/>
          <a:lstStyle>
            <a:lvl1pPr>
              <a:defRPr/>
            </a:lvl1pPr>
          </a:lstStyle>
          <a:p>
            <a:pPr lvl="0"/>
            <a:r>
              <a:rPr lang="en-US" sz="1600"/>
              <a:t>Lorem ipsum dolor sit </a:t>
            </a:r>
            <a:r>
              <a:rPr lang="en-US" sz="1600" err="1"/>
              <a:t>amet</a:t>
            </a:r>
            <a:r>
              <a:rPr lang="en-US" sz="1600"/>
              <a:t>, </a:t>
            </a:r>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Ut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exercitation </a:t>
            </a:r>
            <a:r>
              <a:rPr lang="en-US" sz="1600" err="1"/>
              <a:t>ullamco</a:t>
            </a:r>
            <a:r>
              <a:rPr lang="en-US" sz="1600"/>
              <a:t> </a:t>
            </a:r>
            <a:r>
              <a:rPr lang="en-US" sz="1600" err="1"/>
              <a:t>laboris</a:t>
            </a:r>
            <a:r>
              <a:rPr lang="en-US" sz="1600"/>
              <a:t> nisi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t>
            </a:r>
            <a:r>
              <a:rPr lang="en-US" sz="1600" err="1"/>
              <a:t>aute</a:t>
            </a:r>
            <a:r>
              <a:rPr lang="en-US" sz="1600"/>
              <a:t> </a:t>
            </a:r>
            <a:r>
              <a:rPr lang="en-US" sz="1600" err="1"/>
              <a:t>irure</a:t>
            </a:r>
            <a:r>
              <a:rPr lang="en-US" sz="1600"/>
              <a:t> dolor in </a:t>
            </a:r>
            <a:r>
              <a:rPr lang="en-US" sz="1600" err="1"/>
              <a:t>reprehenderit</a:t>
            </a:r>
            <a:r>
              <a:rPr lang="en-US" sz="1600"/>
              <a:t> in </a:t>
            </a:r>
            <a:r>
              <a:rPr lang="en-US" sz="1600" err="1"/>
              <a:t>voluptate</a:t>
            </a:r>
            <a:r>
              <a:rPr lang="en-US" sz="1600"/>
              <a:t> </a:t>
            </a:r>
            <a:r>
              <a:rPr lang="en-US" sz="1600" err="1"/>
              <a:t>velit</a:t>
            </a:r>
            <a:r>
              <a:rPr lang="en-US" sz="1600"/>
              <a:t> </a:t>
            </a:r>
            <a:r>
              <a:rPr lang="en-US" sz="1600" err="1"/>
              <a:t>esse</a:t>
            </a:r>
            <a:r>
              <a:rPr lang="en-US" sz="1600"/>
              <a:t> </a:t>
            </a:r>
            <a:r>
              <a:rPr lang="en-US" sz="1600" err="1"/>
              <a:t>cillum</a:t>
            </a:r>
            <a:r>
              <a:rPr lang="en-US" sz="1600"/>
              <a:t> dolore </a:t>
            </a:r>
            <a:r>
              <a:rPr lang="en-US" sz="1600" err="1"/>
              <a:t>eu</a:t>
            </a:r>
            <a:r>
              <a:rPr lang="en-US" sz="1600"/>
              <a:t> </a:t>
            </a:r>
            <a:r>
              <a:rPr lang="en-US" sz="1600" err="1"/>
              <a:t>fugiat</a:t>
            </a:r>
            <a:r>
              <a:rPr lang="en-US" sz="1600"/>
              <a:t> </a:t>
            </a:r>
            <a:r>
              <a:rPr lang="en-US" sz="1600" err="1"/>
              <a:t>nulla</a:t>
            </a:r>
            <a:r>
              <a:rPr lang="en-US" sz="1600"/>
              <a:t> </a:t>
            </a:r>
            <a:r>
              <a:rPr lang="en-US" sz="1600" err="1"/>
              <a:t>pariatur</a:t>
            </a:r>
            <a:r>
              <a:rPr lang="en-US" sz="1600"/>
              <a:t>. </a:t>
            </a:r>
            <a:r>
              <a:rPr lang="en-US" sz="1600" err="1"/>
              <a:t>Excepteur</a:t>
            </a:r>
            <a:r>
              <a:rPr lang="en-US" sz="1600"/>
              <a:t> </a:t>
            </a:r>
            <a:r>
              <a:rPr lang="en-US" sz="1600" err="1"/>
              <a:t>sint</a:t>
            </a:r>
            <a:r>
              <a:rPr lang="en-US" sz="1600"/>
              <a:t> </a:t>
            </a:r>
            <a:r>
              <a:rPr lang="en-US" sz="1600" err="1"/>
              <a:t>occaecat</a:t>
            </a:r>
            <a:r>
              <a:rPr lang="en-US" sz="1600"/>
              <a:t> </a:t>
            </a:r>
            <a:r>
              <a:rPr lang="en-US" sz="1600" err="1"/>
              <a:t>cupidatat</a:t>
            </a:r>
            <a:r>
              <a:rPr lang="en-US" sz="1600"/>
              <a:t> non </a:t>
            </a:r>
            <a:r>
              <a:rPr lang="en-US" sz="1600" err="1"/>
              <a:t>proident</a:t>
            </a:r>
            <a:r>
              <a:rPr lang="en-US" sz="1600"/>
              <a:t>, sunt in culpa qui </a:t>
            </a:r>
            <a:r>
              <a:rPr lang="en-US" sz="1600" err="1"/>
              <a:t>officia</a:t>
            </a:r>
            <a:r>
              <a:rPr lang="en-US" sz="1600"/>
              <a:t> </a:t>
            </a:r>
            <a:r>
              <a:rPr lang="en-US" sz="1600" err="1"/>
              <a:t>deserunt</a:t>
            </a:r>
            <a:r>
              <a:rPr lang="en-US" sz="1600"/>
              <a:t> </a:t>
            </a:r>
            <a:r>
              <a:rPr lang="en-US" sz="1600" err="1"/>
              <a:t>mollit</a:t>
            </a:r>
            <a:r>
              <a:rPr lang="en-US" sz="1600"/>
              <a:t> </a:t>
            </a:r>
            <a:r>
              <a:rPr lang="en-US" sz="1600" err="1"/>
              <a:t>anim</a:t>
            </a:r>
            <a:r>
              <a:rPr lang="en-US" sz="1600"/>
              <a:t> id </a:t>
            </a:r>
            <a:r>
              <a:rPr lang="en-US" sz="1600" err="1"/>
              <a:t>est</a:t>
            </a:r>
            <a:r>
              <a:rPr lang="en-US" sz="1600"/>
              <a:t> </a:t>
            </a:r>
            <a:r>
              <a:rPr lang="en-US" sz="1600" err="1"/>
              <a:t>laborum</a:t>
            </a:r>
            <a:r>
              <a:rPr lang="en-US" sz="1600"/>
              <a:t>. </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a:extLst>
              <a:ext uri="{FF2B5EF4-FFF2-40B4-BE49-F238E27FC236}">
                <a16:creationId xmlns:a16="http://schemas.microsoft.com/office/drawing/2014/main" id="{6278F2E6-E6C4-FA80-01AE-9A132BC51205}"/>
              </a:ext>
            </a:extLst>
          </p:cNvPr>
          <p:cNvSpPr>
            <a:spLocks noGrp="1"/>
          </p:cNvSpPr>
          <p:nvPr>
            <p:ph type="body" sz="quarter" idx="14" hasCustomPrompt="1"/>
          </p:nvPr>
        </p:nvSpPr>
        <p:spPr>
          <a:xfrm>
            <a:off x="6156655" y="2336800"/>
            <a:ext cx="4429646" cy="3657600"/>
          </a:xfrm>
        </p:spPr>
        <p:txBody>
          <a:bodyPr/>
          <a:lstStyle>
            <a:lvl1pPr>
              <a:defRPr/>
            </a:lvl1pPr>
          </a:lstStyle>
          <a:p>
            <a:pPr lvl="0"/>
            <a:r>
              <a:rPr lang="en-US" sz="1600"/>
              <a:t>Lorem ipsum dolor sit </a:t>
            </a:r>
            <a:r>
              <a:rPr lang="en-US" sz="1600" err="1"/>
              <a:t>amet</a:t>
            </a:r>
            <a:r>
              <a:rPr lang="en-US" sz="1600"/>
              <a:t>, </a:t>
            </a:r>
            <a:r>
              <a:rPr lang="en-US" sz="1600" err="1"/>
              <a:t>consectetur</a:t>
            </a:r>
            <a:r>
              <a:rPr lang="en-US" sz="1600"/>
              <a:t> </a:t>
            </a:r>
            <a:r>
              <a:rPr lang="en-US" sz="1600" err="1"/>
              <a:t>adipiscing</a:t>
            </a:r>
            <a:r>
              <a:rPr lang="en-US" sz="1600"/>
              <a:t> </a:t>
            </a:r>
            <a:r>
              <a:rPr lang="en-US" sz="1600" err="1"/>
              <a:t>elit</a:t>
            </a:r>
            <a:r>
              <a:rPr lang="en-US" sz="1600"/>
              <a:t>, sed do </a:t>
            </a:r>
            <a:r>
              <a:rPr lang="en-US" sz="1600" err="1"/>
              <a:t>eiusmod</a:t>
            </a:r>
            <a:r>
              <a:rPr lang="en-US" sz="1600"/>
              <a:t> </a:t>
            </a:r>
            <a:r>
              <a:rPr lang="en-US" sz="1600" err="1"/>
              <a:t>tempor</a:t>
            </a:r>
            <a:r>
              <a:rPr lang="en-US" sz="1600"/>
              <a:t> </a:t>
            </a:r>
            <a:r>
              <a:rPr lang="en-US" sz="1600" err="1"/>
              <a:t>incididunt</a:t>
            </a:r>
            <a:r>
              <a:rPr lang="en-US" sz="1600"/>
              <a:t> </a:t>
            </a:r>
            <a:r>
              <a:rPr lang="en-US" sz="1600" err="1"/>
              <a:t>ut</a:t>
            </a:r>
            <a:r>
              <a:rPr lang="en-US" sz="1600"/>
              <a:t> labore et dolore magna </a:t>
            </a:r>
            <a:r>
              <a:rPr lang="en-US" sz="1600" err="1"/>
              <a:t>aliqua</a:t>
            </a:r>
            <a:r>
              <a:rPr lang="en-US" sz="1600"/>
              <a:t>. Ut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exercitation </a:t>
            </a:r>
            <a:r>
              <a:rPr lang="en-US" sz="1600" err="1"/>
              <a:t>ullamco</a:t>
            </a:r>
            <a:r>
              <a:rPr lang="en-US" sz="1600"/>
              <a:t> </a:t>
            </a:r>
            <a:r>
              <a:rPr lang="en-US" sz="1600" err="1"/>
              <a:t>laboris</a:t>
            </a:r>
            <a:r>
              <a:rPr lang="en-US" sz="1600"/>
              <a:t> nisi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t>
            </a:r>
            <a:r>
              <a:rPr lang="en-US" sz="1600" err="1"/>
              <a:t>aute</a:t>
            </a:r>
            <a:r>
              <a:rPr lang="en-US" sz="1600"/>
              <a:t> </a:t>
            </a:r>
            <a:r>
              <a:rPr lang="en-US" sz="1600" err="1"/>
              <a:t>irure</a:t>
            </a:r>
            <a:r>
              <a:rPr lang="en-US" sz="1600"/>
              <a:t> dolor in </a:t>
            </a:r>
            <a:r>
              <a:rPr lang="en-US" sz="1600" err="1"/>
              <a:t>reprehenderit</a:t>
            </a:r>
            <a:r>
              <a:rPr lang="en-US" sz="1600"/>
              <a:t> in </a:t>
            </a:r>
            <a:r>
              <a:rPr lang="en-US" sz="1600" err="1"/>
              <a:t>voluptate</a:t>
            </a:r>
            <a:r>
              <a:rPr lang="en-US" sz="1600"/>
              <a:t> </a:t>
            </a:r>
            <a:r>
              <a:rPr lang="en-US" sz="1600" err="1"/>
              <a:t>velit</a:t>
            </a:r>
            <a:r>
              <a:rPr lang="en-US" sz="1600"/>
              <a:t> </a:t>
            </a:r>
            <a:r>
              <a:rPr lang="en-US" sz="1600" err="1"/>
              <a:t>esse</a:t>
            </a:r>
            <a:r>
              <a:rPr lang="en-US" sz="1600"/>
              <a:t> </a:t>
            </a:r>
            <a:r>
              <a:rPr lang="en-US" sz="1600" err="1"/>
              <a:t>cillum</a:t>
            </a:r>
            <a:r>
              <a:rPr lang="en-US" sz="1600"/>
              <a:t> dolore </a:t>
            </a:r>
            <a:r>
              <a:rPr lang="en-US" sz="1600" err="1"/>
              <a:t>eu</a:t>
            </a:r>
            <a:r>
              <a:rPr lang="en-US" sz="1600"/>
              <a:t> </a:t>
            </a:r>
            <a:r>
              <a:rPr lang="en-US" sz="1600" err="1"/>
              <a:t>fugiat</a:t>
            </a:r>
            <a:r>
              <a:rPr lang="en-US" sz="1600"/>
              <a:t> </a:t>
            </a:r>
            <a:r>
              <a:rPr lang="en-US" sz="1600" err="1"/>
              <a:t>nulla</a:t>
            </a:r>
            <a:r>
              <a:rPr lang="en-US" sz="1600"/>
              <a:t> </a:t>
            </a:r>
            <a:r>
              <a:rPr lang="en-US" sz="1600" err="1"/>
              <a:t>pariatur</a:t>
            </a:r>
            <a:r>
              <a:rPr lang="en-US" sz="1600"/>
              <a:t>. </a:t>
            </a:r>
            <a:r>
              <a:rPr lang="en-US" sz="1600" err="1"/>
              <a:t>Excepteur</a:t>
            </a:r>
            <a:r>
              <a:rPr lang="en-US" sz="1600"/>
              <a:t> </a:t>
            </a:r>
            <a:r>
              <a:rPr lang="en-US" sz="1600" err="1"/>
              <a:t>sint</a:t>
            </a:r>
            <a:r>
              <a:rPr lang="en-US" sz="1600"/>
              <a:t> </a:t>
            </a:r>
            <a:r>
              <a:rPr lang="en-US" sz="1600" err="1"/>
              <a:t>occaecat</a:t>
            </a:r>
            <a:r>
              <a:rPr lang="en-US" sz="1600"/>
              <a:t> </a:t>
            </a:r>
            <a:r>
              <a:rPr lang="en-US" sz="1600" err="1"/>
              <a:t>cupidatat</a:t>
            </a:r>
            <a:r>
              <a:rPr lang="en-US" sz="1600"/>
              <a:t> non </a:t>
            </a:r>
            <a:r>
              <a:rPr lang="en-US" sz="1600" err="1"/>
              <a:t>proident</a:t>
            </a:r>
            <a:r>
              <a:rPr lang="en-US" sz="1600"/>
              <a:t>, sunt in culpa qui </a:t>
            </a:r>
            <a:r>
              <a:rPr lang="en-US" sz="1600" err="1"/>
              <a:t>officia</a:t>
            </a:r>
            <a:r>
              <a:rPr lang="en-US" sz="1600"/>
              <a:t> </a:t>
            </a:r>
            <a:r>
              <a:rPr lang="en-US" sz="1600" err="1"/>
              <a:t>deserunt</a:t>
            </a:r>
            <a:r>
              <a:rPr lang="en-US" sz="1600"/>
              <a:t> </a:t>
            </a:r>
            <a:r>
              <a:rPr lang="en-US" sz="1600" err="1"/>
              <a:t>mollit</a:t>
            </a:r>
            <a:r>
              <a:rPr lang="en-US" sz="1600"/>
              <a:t> </a:t>
            </a:r>
            <a:r>
              <a:rPr lang="en-US" sz="1600" err="1"/>
              <a:t>anim</a:t>
            </a:r>
            <a:r>
              <a:rPr lang="en-US" sz="1600"/>
              <a:t> id </a:t>
            </a:r>
            <a:r>
              <a:rPr lang="en-US" sz="1600" err="1"/>
              <a:t>est</a:t>
            </a:r>
            <a:r>
              <a:rPr lang="en-US" sz="1600"/>
              <a:t> </a:t>
            </a:r>
            <a:r>
              <a:rPr lang="en-US" sz="1600" err="1"/>
              <a:t>laborum</a:t>
            </a:r>
            <a:r>
              <a:rPr lang="en-US" sz="1600"/>
              <a:t>. </a:t>
            </a:r>
            <a:endParaRPr lang="en-GB"/>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321279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Only - Light / 2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10460502" cy="706347"/>
          </a:xfrm>
        </p:spPr>
        <p:txBody>
          <a:bodyPr wrap="square" anchor="t" anchorCtr="0">
            <a:spAutoFit/>
          </a:bodyPr>
          <a:lstStyle>
            <a:lvl1pPr>
              <a:lnSpc>
                <a:spcPct val="85000"/>
              </a:lnSpc>
              <a:defRPr sz="5400" b="0" baseline="0">
                <a:solidFill>
                  <a:schemeClr val="tx1"/>
                </a:solidFill>
              </a:defRPr>
            </a:lvl1pPr>
          </a:lstStyle>
          <a:p>
            <a:r>
              <a:rPr lang="en-US"/>
              <a:t>You can also Split your content</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8644" y="2865019"/>
            <a:ext cx="4250902"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3" name="Text Placeholder 8">
            <a:extLst>
              <a:ext uri="{FF2B5EF4-FFF2-40B4-BE49-F238E27FC236}">
                <a16:creationId xmlns:a16="http://schemas.microsoft.com/office/drawing/2014/main" id="{4E7373F1-628A-37A2-F30D-92AD59430AC0}"/>
              </a:ext>
            </a:extLst>
          </p:cNvPr>
          <p:cNvSpPr>
            <a:spLocks noGrp="1"/>
          </p:cNvSpPr>
          <p:nvPr>
            <p:ph type="body" sz="quarter" idx="14" hasCustomPrompt="1"/>
          </p:nvPr>
        </p:nvSpPr>
        <p:spPr>
          <a:xfrm>
            <a:off x="6287356" y="2865019"/>
            <a:ext cx="4250902"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4" name="Rectangle 3">
            <a:extLst>
              <a:ext uri="{FF2B5EF4-FFF2-40B4-BE49-F238E27FC236}">
                <a16:creationId xmlns:a16="http://schemas.microsoft.com/office/drawing/2014/main" id="{770D4DC5-4B6D-A931-7014-C9F092E477B7}"/>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5" name="Subhead">
            <a:extLst>
              <a:ext uri="{FF2B5EF4-FFF2-40B4-BE49-F238E27FC236}">
                <a16:creationId xmlns:a16="http://schemas.microsoft.com/office/drawing/2014/main" id="{4B79E98B-8C55-7C71-C510-90E07EC5B9FD}"/>
              </a:ext>
            </a:extLst>
          </p:cNvPr>
          <p:cNvSpPr>
            <a:spLocks noGrp="1"/>
          </p:cNvSpPr>
          <p:nvPr>
            <p:ph type="body" sz="quarter" idx="15" hasCustomPrompt="1"/>
          </p:nvPr>
        </p:nvSpPr>
        <p:spPr>
          <a:xfrm>
            <a:off x="64611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6" name="Subhead">
            <a:extLst>
              <a:ext uri="{FF2B5EF4-FFF2-40B4-BE49-F238E27FC236}">
                <a16:creationId xmlns:a16="http://schemas.microsoft.com/office/drawing/2014/main" id="{D21DEED7-A11C-0834-ED09-E0FE1F0A96D5}"/>
              </a:ext>
            </a:extLst>
          </p:cNvPr>
          <p:cNvSpPr>
            <a:spLocks noGrp="1"/>
          </p:cNvSpPr>
          <p:nvPr>
            <p:ph type="body" sz="quarter" idx="16" hasCustomPrompt="1"/>
          </p:nvPr>
        </p:nvSpPr>
        <p:spPr>
          <a:xfrm>
            <a:off x="6287356"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pic>
        <p:nvPicPr>
          <p:cNvPr id="7" name="Picture 6" descr="Icon&#10;&#10;Description automatically generated">
            <a:extLst>
              <a:ext uri="{FF2B5EF4-FFF2-40B4-BE49-F238E27FC236}">
                <a16:creationId xmlns:a16="http://schemas.microsoft.com/office/drawing/2014/main" id="{ABE6DEC5-7947-F601-2608-153301E8B6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4974062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Only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2" y="360000"/>
            <a:ext cx="10426896" cy="706347"/>
          </a:xfrm>
        </p:spPr>
        <p:txBody>
          <a:bodyPr wrap="square" anchor="t" anchorCtr="0">
            <a:spAutoFit/>
          </a:bodyPr>
          <a:lstStyle>
            <a:lvl1pPr>
              <a:lnSpc>
                <a:spcPct val="85000"/>
              </a:lnSpc>
              <a:defRPr sz="5400" b="0" baseline="0">
                <a:solidFill>
                  <a:schemeClr val="tx1"/>
                </a:solidFill>
              </a:defRPr>
            </a:lvl1pPr>
          </a:lstStyle>
          <a:p>
            <a:r>
              <a:rPr lang="en-US"/>
              <a:t>In two or three columns</a:t>
            </a:r>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10" name="Subhead">
            <a:extLst>
              <a:ext uri="{FF2B5EF4-FFF2-40B4-BE49-F238E27FC236}">
                <a16:creationId xmlns:a16="http://schemas.microsoft.com/office/drawing/2014/main" id="{13C732D6-C6EC-45C9-1C7C-C5296198B90D}"/>
              </a:ext>
            </a:extLst>
          </p:cNvPr>
          <p:cNvSpPr>
            <a:spLocks noGrp="1"/>
          </p:cNvSpPr>
          <p:nvPr>
            <p:ph type="body" sz="quarter" idx="16" hasCustomPrompt="1"/>
          </p:nvPr>
        </p:nvSpPr>
        <p:spPr>
          <a:xfrm>
            <a:off x="64611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1" name="Text Placeholder 8">
            <a:extLst>
              <a:ext uri="{FF2B5EF4-FFF2-40B4-BE49-F238E27FC236}">
                <a16:creationId xmlns:a16="http://schemas.microsoft.com/office/drawing/2014/main" id="{3F6C21D7-ED79-DDC6-2EAC-E4CBF7EC9EA4}"/>
              </a:ext>
            </a:extLst>
          </p:cNvPr>
          <p:cNvSpPr>
            <a:spLocks noGrp="1"/>
          </p:cNvSpPr>
          <p:nvPr>
            <p:ph type="body" sz="quarter" idx="13" hasCustomPrompt="1"/>
          </p:nvPr>
        </p:nvSpPr>
        <p:spPr>
          <a:xfrm>
            <a:off x="64864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12" name="Subhead">
            <a:extLst>
              <a:ext uri="{FF2B5EF4-FFF2-40B4-BE49-F238E27FC236}">
                <a16:creationId xmlns:a16="http://schemas.microsoft.com/office/drawing/2014/main" id="{BD8B89E2-1E0E-2466-CC8A-9C357DD70410}"/>
              </a:ext>
            </a:extLst>
          </p:cNvPr>
          <p:cNvSpPr>
            <a:spLocks noGrp="1"/>
          </p:cNvSpPr>
          <p:nvPr>
            <p:ph type="body" sz="quarter" idx="17" hasCustomPrompt="1"/>
          </p:nvPr>
        </p:nvSpPr>
        <p:spPr>
          <a:xfrm>
            <a:off x="4397684"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3" name="Text Placeholder 8">
            <a:extLst>
              <a:ext uri="{FF2B5EF4-FFF2-40B4-BE49-F238E27FC236}">
                <a16:creationId xmlns:a16="http://schemas.microsoft.com/office/drawing/2014/main" id="{94561AB4-5F9F-E736-E71B-1296981E78BC}"/>
              </a:ext>
            </a:extLst>
          </p:cNvPr>
          <p:cNvSpPr>
            <a:spLocks noGrp="1"/>
          </p:cNvSpPr>
          <p:nvPr>
            <p:ph type="body" sz="quarter" idx="18" hasCustomPrompt="1"/>
          </p:nvPr>
        </p:nvSpPr>
        <p:spPr>
          <a:xfrm>
            <a:off x="439768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sp>
        <p:nvSpPr>
          <p:cNvPr id="14" name="Subhead">
            <a:extLst>
              <a:ext uri="{FF2B5EF4-FFF2-40B4-BE49-F238E27FC236}">
                <a16:creationId xmlns:a16="http://schemas.microsoft.com/office/drawing/2014/main" id="{9664538D-F434-1D10-9744-0D796C93F6CD}"/>
              </a:ext>
            </a:extLst>
          </p:cNvPr>
          <p:cNvSpPr>
            <a:spLocks noGrp="1"/>
          </p:cNvSpPr>
          <p:nvPr>
            <p:ph type="body" sz="quarter" idx="19" hasCustomPrompt="1"/>
          </p:nvPr>
        </p:nvSpPr>
        <p:spPr>
          <a:xfrm>
            <a:off x="8144193" y="2334001"/>
            <a:ext cx="650920"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Text</a:t>
            </a:r>
          </a:p>
        </p:txBody>
      </p:sp>
      <p:sp>
        <p:nvSpPr>
          <p:cNvPr id="15" name="Text Placeholder 8">
            <a:extLst>
              <a:ext uri="{FF2B5EF4-FFF2-40B4-BE49-F238E27FC236}">
                <a16:creationId xmlns:a16="http://schemas.microsoft.com/office/drawing/2014/main" id="{B6D116F4-4F1F-0742-3432-3D28DDE7F3DD}"/>
              </a:ext>
            </a:extLst>
          </p:cNvPr>
          <p:cNvSpPr>
            <a:spLocks noGrp="1"/>
          </p:cNvSpPr>
          <p:nvPr>
            <p:ph type="body" sz="quarter" idx="20" hasCustomPrompt="1"/>
          </p:nvPr>
        </p:nvSpPr>
        <p:spPr>
          <a:xfrm>
            <a:off x="8146724" y="2865019"/>
            <a:ext cx="3381469" cy="2029832"/>
          </a:xfrm>
        </p:spPr>
        <p:txBody>
          <a:body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p:txBody>
      </p:sp>
      <p:pic>
        <p:nvPicPr>
          <p:cNvPr id="4" name="Picture 3" descr="Icon&#10;&#10;Description automatically generated">
            <a:extLst>
              <a:ext uri="{FF2B5EF4-FFF2-40B4-BE49-F238E27FC236}">
                <a16:creationId xmlns:a16="http://schemas.microsoft.com/office/drawing/2014/main" id="{CB7D3461-73C4-79F8-29FD-FCDE5ADA9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6968276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Icons and text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Type slide title here optional second line</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p:nvPr>
        </p:nvSpPr>
        <p:spPr>
          <a:xfrm>
            <a:off x="646113"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8">
            <a:extLst>
              <a:ext uri="{FF2B5EF4-FFF2-40B4-BE49-F238E27FC236}">
                <a16:creationId xmlns:a16="http://schemas.microsoft.com/office/drawing/2014/main" id="{88BBFB8A-7675-F8AD-6202-00D6931219DC}"/>
              </a:ext>
            </a:extLst>
          </p:cNvPr>
          <p:cNvSpPr>
            <a:spLocks noGrp="1"/>
          </p:cNvSpPr>
          <p:nvPr>
            <p:ph type="body" sz="quarter" idx="14"/>
          </p:nvPr>
        </p:nvSpPr>
        <p:spPr>
          <a:xfrm>
            <a:off x="4404000"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8">
            <a:extLst>
              <a:ext uri="{FF2B5EF4-FFF2-40B4-BE49-F238E27FC236}">
                <a16:creationId xmlns:a16="http://schemas.microsoft.com/office/drawing/2014/main" id="{99960DA7-06F5-2149-620E-E8DD150FD8E7}"/>
              </a:ext>
            </a:extLst>
          </p:cNvPr>
          <p:cNvSpPr>
            <a:spLocks noGrp="1"/>
          </p:cNvSpPr>
          <p:nvPr>
            <p:ph type="body" sz="quarter" idx="15"/>
          </p:nvPr>
        </p:nvSpPr>
        <p:spPr>
          <a:xfrm>
            <a:off x="8161887" y="3752155"/>
            <a:ext cx="3384000" cy="24586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6" name="Subhead">
            <a:extLst>
              <a:ext uri="{FF2B5EF4-FFF2-40B4-BE49-F238E27FC236}">
                <a16:creationId xmlns:a16="http://schemas.microsoft.com/office/drawing/2014/main" id="{F9940E88-118A-D237-02EB-8F0D7403A97C}"/>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8" name="Picture Placeholder 7">
            <a:extLst>
              <a:ext uri="{FF2B5EF4-FFF2-40B4-BE49-F238E27FC236}">
                <a16:creationId xmlns:a16="http://schemas.microsoft.com/office/drawing/2014/main" id="{2845080C-4384-6698-DE22-B198C2254C87}"/>
              </a:ext>
            </a:extLst>
          </p:cNvPr>
          <p:cNvSpPr>
            <a:spLocks noGrp="1"/>
          </p:cNvSpPr>
          <p:nvPr>
            <p:ph type="pic" sz="quarter" idx="17" hasCustomPrompt="1"/>
          </p:nvPr>
        </p:nvSpPr>
        <p:spPr>
          <a:xfrm>
            <a:off x="646113"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0" name="Picture Placeholder 7">
            <a:extLst>
              <a:ext uri="{FF2B5EF4-FFF2-40B4-BE49-F238E27FC236}">
                <a16:creationId xmlns:a16="http://schemas.microsoft.com/office/drawing/2014/main" id="{7CA55217-435D-CD05-329A-6E174C546A6D}"/>
              </a:ext>
            </a:extLst>
          </p:cNvPr>
          <p:cNvSpPr>
            <a:spLocks noGrp="1"/>
          </p:cNvSpPr>
          <p:nvPr>
            <p:ph type="pic" sz="quarter" idx="18" hasCustomPrompt="1"/>
          </p:nvPr>
        </p:nvSpPr>
        <p:spPr>
          <a:xfrm>
            <a:off x="4404000"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1" name="Picture Placeholder 7">
            <a:extLst>
              <a:ext uri="{FF2B5EF4-FFF2-40B4-BE49-F238E27FC236}">
                <a16:creationId xmlns:a16="http://schemas.microsoft.com/office/drawing/2014/main" id="{B5ADF17C-B1C7-0C68-850E-12A652C1649E}"/>
              </a:ext>
            </a:extLst>
          </p:cNvPr>
          <p:cNvSpPr>
            <a:spLocks noGrp="1"/>
          </p:cNvSpPr>
          <p:nvPr>
            <p:ph type="pic" sz="quarter" idx="19" hasCustomPrompt="1"/>
          </p:nvPr>
        </p:nvSpPr>
        <p:spPr>
          <a:xfrm>
            <a:off x="8161887"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pic>
        <p:nvPicPr>
          <p:cNvPr id="7" name="Picture 6" descr="Icon&#10;&#10;Description automatically generated">
            <a:extLst>
              <a:ext uri="{FF2B5EF4-FFF2-40B4-BE49-F238E27FC236}">
                <a16:creationId xmlns:a16="http://schemas.microsoft.com/office/drawing/2014/main" id="{67D7B957-585D-3508-C16B-61C88DF95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8697866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x Text &amp; Image - Light">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2589884"/>
            <a:ext cx="5040000" cy="839116"/>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adipiscing</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elit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sed</a:t>
            </a:r>
            <a:r>
              <a:rPr lang="en-GB" sz="1600" b="0" i="0">
                <a:solidFill>
                  <a:srgbClr val="000000"/>
                </a:solidFill>
                <a:effectLst/>
                <a:ea typeface="Akkurat LL" panose="020B0504020101010102" pitchFamily="34" charset="-126"/>
                <a:cs typeface="Akkurat LL" panose="020B0504020101010102" pitchFamily="34" charset="-126"/>
              </a:rPr>
              <a:t> do </a:t>
            </a:r>
            <a:r>
              <a:rPr lang="en-GB" sz="1600" b="0" i="0" err="1">
                <a:solidFill>
                  <a:srgbClr val="000000"/>
                </a:solidFill>
                <a:effectLst/>
                <a:ea typeface="Akkurat LL" panose="020B0504020101010102" pitchFamily="34" charset="-126"/>
                <a:cs typeface="Akkurat LL" panose="020B0504020101010102" pitchFamily="34" charset="-126"/>
              </a:rPr>
              <a:t>eiusmod</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tempor</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incididunt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ut</a:t>
            </a:r>
            <a:r>
              <a:rPr lang="en-GB" sz="1600" b="0" i="0">
                <a:solidFill>
                  <a:srgbClr val="000000"/>
                </a:solidFill>
                <a:effectLst/>
                <a:ea typeface="Akkurat LL" panose="020B0504020101010102" pitchFamily="34" charset="-126"/>
                <a:cs typeface="Akkurat LL" panose="020B0504020101010102" pitchFamily="34" charset="-126"/>
              </a:rPr>
              <a:t> labore et dolore magna </a:t>
            </a:r>
            <a:r>
              <a:rPr lang="en-GB" sz="1600" b="0" i="0" err="1">
                <a:solidFill>
                  <a:srgbClr val="000000"/>
                </a:solidFill>
                <a:effectLst/>
                <a:ea typeface="Akkurat LL" panose="020B0504020101010102" pitchFamily="34" charset="-126"/>
                <a:cs typeface="Akkurat LL" panose="020B0504020101010102" pitchFamily="34" charset="-126"/>
              </a:rPr>
              <a:t>aliqua</a:t>
            </a:r>
            <a:r>
              <a:rPr lang="en-GB" sz="1600" b="0" i="0">
                <a:solidFill>
                  <a:srgbClr val="000000"/>
                </a:solidFill>
                <a:effectLst/>
                <a:ea typeface="Akkurat LL" panose="020B0504020101010102" pitchFamily="34" charset="-126"/>
                <a:cs typeface="Akkurat LL" panose="020B0504020101010102" pitchFamily="34" charset="-126"/>
              </a:rPr>
              <a:t>. Ut </a:t>
            </a:r>
            <a:r>
              <a:rPr lang="en-GB" sz="1600" b="0" i="0" err="1">
                <a:solidFill>
                  <a:srgbClr val="000000"/>
                </a:solidFill>
                <a:effectLst/>
                <a:ea typeface="Akkurat LL" panose="020B0504020101010102" pitchFamily="34" charset="-126"/>
                <a:cs typeface="Akkurat LL" panose="020B0504020101010102" pitchFamily="34" charset="-126"/>
              </a:rPr>
              <a:t>enim</a:t>
            </a:r>
            <a:r>
              <a:rPr lang="en-GB" sz="1600" b="0" i="0">
                <a:solidFill>
                  <a:srgbClr val="000000"/>
                </a:solidFill>
                <a:effectLst/>
                <a:ea typeface="Akkurat LL" panose="020B0504020101010102" pitchFamily="34" charset="-126"/>
                <a:cs typeface="Akkurat LL" panose="020B0504020101010102" pitchFamily="34" charset="-126"/>
              </a:rPr>
              <a:t> ad minim </a:t>
            </a:r>
            <a:r>
              <a:rPr lang="en-GB" sz="1600" b="0" i="0" err="1">
                <a:solidFill>
                  <a:srgbClr val="000000"/>
                </a:solidFill>
                <a:effectLst/>
                <a:ea typeface="Akkurat LL" panose="020B0504020101010102" pitchFamily="34" charset="-126"/>
                <a:cs typeface="Akkurat LL" panose="020B0504020101010102" pitchFamily="34" charset="-126"/>
              </a:rPr>
              <a:t>veniam</a:t>
            </a:r>
            <a:endParaRPr lang="en-GB" sz="1600">
              <a:ea typeface="Akkurat LL" panose="020B0504020101010102" pitchFamily="34" charset="-126"/>
              <a:cs typeface="Akkurat LL" panose="020B0504020101010102" pitchFamily="34" charset="-126"/>
            </a:endParaRPr>
          </a:p>
          <a:p>
            <a:pPr lvl="0"/>
            <a:endParaRPr lang="en-GB"/>
          </a:p>
          <a:p>
            <a:pPr lvl="0"/>
            <a:endParaRPr lang="en-GB"/>
          </a:p>
          <a:p>
            <a:pPr lvl="0"/>
            <a:endParaRPr lang="en-GB"/>
          </a:p>
          <a:p>
            <a:pPr lvl="0"/>
            <a:endParaRPr lang="en-GB"/>
          </a:p>
          <a:p>
            <a:pPr lvl="0"/>
            <a:endParaRPr lang="en-GB"/>
          </a:p>
        </p:txBody>
      </p:sp>
      <p:sp>
        <p:nvSpPr>
          <p:cNvPr id="8" name="Picture Placeholder 7">
            <a:extLst>
              <a:ext uri="{FF2B5EF4-FFF2-40B4-BE49-F238E27FC236}">
                <a16:creationId xmlns:a16="http://schemas.microsoft.com/office/drawing/2014/main" id="{3740CD88-27EE-5914-AE80-A449078249EB}"/>
              </a:ext>
            </a:extLst>
          </p:cNvPr>
          <p:cNvSpPr>
            <a:spLocks noGrp="1"/>
          </p:cNvSpPr>
          <p:nvPr>
            <p:ph type="pic" sz="quarter" idx="15" hasCustomPrompt="1"/>
          </p:nvPr>
        </p:nvSpPr>
        <p:spPr>
          <a:xfrm>
            <a:off x="8241175" y="0"/>
            <a:ext cx="3950824" cy="6858000"/>
          </a:xfrm>
          <a:solidFill>
            <a:schemeClr val="bg1">
              <a:lumMod val="85000"/>
            </a:schemeClr>
          </a:solidFill>
        </p:spPr>
        <p:txBody>
          <a:bodyPr tIns="144000"/>
          <a:lstStyle>
            <a:lvl1pPr marL="0" indent="0" algn="ctr">
              <a:buNone/>
              <a:defRPr>
                <a:solidFill>
                  <a:schemeClr val="bg1">
                    <a:lumMod val="50000"/>
                  </a:schemeClr>
                </a:solidFill>
              </a:defRPr>
            </a:lvl1pPr>
          </a:lstStyle>
          <a:p>
            <a:r>
              <a:rPr lang="en-US"/>
              <a:t>Click icon or drag picture file </a:t>
            </a:r>
            <a:br>
              <a:rPr lang="en-US"/>
            </a:br>
            <a:r>
              <a:rPr lang="en-US"/>
              <a:t>here to insert slide image</a:t>
            </a:r>
          </a:p>
        </p:txBody>
      </p:sp>
      <p:sp>
        <p:nvSpPr>
          <p:cNvPr id="10" name="Rectangle 9">
            <a:extLst>
              <a:ext uri="{FF2B5EF4-FFF2-40B4-BE49-F238E27FC236}">
                <a16:creationId xmlns:a16="http://schemas.microsoft.com/office/drawing/2014/main" id="{2357E899-5A07-88F0-896F-ABAD7CE2F671}"/>
              </a:ext>
            </a:extLst>
          </p:cNvPr>
          <p:cNvSpPr/>
          <p:nvPr userDrawn="1"/>
        </p:nvSpPr>
        <p:spPr>
          <a:xfrm>
            <a:off x="0" y="0"/>
            <a:ext cx="143775" cy="6858000"/>
          </a:xfrm>
          <a:prstGeom prst="rect">
            <a:avLst/>
          </a:prstGeom>
          <a:solidFill>
            <a:srgbClr val="00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3" name="Title">
            <a:extLst>
              <a:ext uri="{FF2B5EF4-FFF2-40B4-BE49-F238E27FC236}">
                <a16:creationId xmlns:a16="http://schemas.microsoft.com/office/drawing/2014/main" id="{B7287963-82D4-97E8-2147-065BC84AD394}"/>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Please insert title</a:t>
            </a:r>
            <a:br>
              <a:rPr lang="en-US"/>
            </a:br>
            <a:r>
              <a:rPr lang="en-US"/>
              <a:t>of this slide here</a:t>
            </a:r>
          </a:p>
        </p:txBody>
      </p:sp>
      <p:sp>
        <p:nvSpPr>
          <p:cNvPr id="4" name="Subhead">
            <a:extLst>
              <a:ext uri="{FF2B5EF4-FFF2-40B4-BE49-F238E27FC236}">
                <a16:creationId xmlns:a16="http://schemas.microsoft.com/office/drawing/2014/main" id="{7149E861-94B0-9225-B353-0D83CAD02C32}"/>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5" name="Text Placeholder 8">
            <a:extLst>
              <a:ext uri="{FF2B5EF4-FFF2-40B4-BE49-F238E27FC236}">
                <a16:creationId xmlns:a16="http://schemas.microsoft.com/office/drawing/2014/main" id="{F7C14736-9A30-7986-BD18-C9D43A588EBF}"/>
              </a:ext>
            </a:extLst>
          </p:cNvPr>
          <p:cNvSpPr>
            <a:spLocks noGrp="1"/>
          </p:cNvSpPr>
          <p:nvPr>
            <p:ph type="body" sz="quarter" idx="17" hasCustomPrompt="1"/>
          </p:nvPr>
        </p:nvSpPr>
        <p:spPr>
          <a:xfrm>
            <a:off x="646114" y="3792703"/>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6" name="Text Placeholder 8">
            <a:extLst>
              <a:ext uri="{FF2B5EF4-FFF2-40B4-BE49-F238E27FC236}">
                <a16:creationId xmlns:a16="http://schemas.microsoft.com/office/drawing/2014/main" id="{687A8127-F016-D170-824F-A59EE08B6B28}"/>
              </a:ext>
            </a:extLst>
          </p:cNvPr>
          <p:cNvSpPr>
            <a:spLocks noGrp="1"/>
          </p:cNvSpPr>
          <p:nvPr>
            <p:ph type="body" sz="quarter" idx="18" hasCustomPrompt="1"/>
          </p:nvPr>
        </p:nvSpPr>
        <p:spPr>
          <a:xfrm>
            <a:off x="646114" y="4645388"/>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7" name="Text Placeholder 8">
            <a:extLst>
              <a:ext uri="{FF2B5EF4-FFF2-40B4-BE49-F238E27FC236}">
                <a16:creationId xmlns:a16="http://schemas.microsoft.com/office/drawing/2014/main" id="{EA9D9681-EFEB-9D0E-0697-C69E6761B269}"/>
              </a:ext>
            </a:extLst>
          </p:cNvPr>
          <p:cNvSpPr>
            <a:spLocks noGrp="1"/>
          </p:cNvSpPr>
          <p:nvPr>
            <p:ph type="body" sz="quarter" idx="19" hasCustomPrompt="1"/>
          </p:nvPr>
        </p:nvSpPr>
        <p:spPr>
          <a:xfrm>
            <a:off x="646114" y="5498072"/>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17" name="Text Placeholder 8">
            <a:extLst>
              <a:ext uri="{FF2B5EF4-FFF2-40B4-BE49-F238E27FC236}">
                <a16:creationId xmlns:a16="http://schemas.microsoft.com/office/drawing/2014/main" id="{AADF49B1-4BC9-1125-246C-89D084E90CAB}"/>
              </a:ext>
            </a:extLst>
          </p:cNvPr>
          <p:cNvSpPr>
            <a:spLocks noGrp="1"/>
          </p:cNvSpPr>
          <p:nvPr>
            <p:ph type="body" sz="quarter" idx="20" hasCustomPrompt="1"/>
          </p:nvPr>
        </p:nvSpPr>
        <p:spPr>
          <a:xfrm>
            <a:off x="3134671" y="3792703"/>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18" name="Text Placeholder 8">
            <a:extLst>
              <a:ext uri="{FF2B5EF4-FFF2-40B4-BE49-F238E27FC236}">
                <a16:creationId xmlns:a16="http://schemas.microsoft.com/office/drawing/2014/main" id="{458C45D9-41C0-BC41-A775-DD737CE447DB}"/>
              </a:ext>
            </a:extLst>
          </p:cNvPr>
          <p:cNvSpPr>
            <a:spLocks noGrp="1"/>
          </p:cNvSpPr>
          <p:nvPr>
            <p:ph type="body" sz="quarter" idx="21" hasCustomPrompt="1"/>
          </p:nvPr>
        </p:nvSpPr>
        <p:spPr>
          <a:xfrm>
            <a:off x="3134671" y="4645388"/>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19" name="Text Placeholder 8">
            <a:extLst>
              <a:ext uri="{FF2B5EF4-FFF2-40B4-BE49-F238E27FC236}">
                <a16:creationId xmlns:a16="http://schemas.microsoft.com/office/drawing/2014/main" id="{A89C4168-30D3-3B9C-F7C6-1DF2EC2F1967}"/>
              </a:ext>
            </a:extLst>
          </p:cNvPr>
          <p:cNvSpPr>
            <a:spLocks noGrp="1"/>
          </p:cNvSpPr>
          <p:nvPr>
            <p:ph type="body" sz="quarter" idx="22" hasCustomPrompt="1"/>
          </p:nvPr>
        </p:nvSpPr>
        <p:spPr>
          <a:xfrm>
            <a:off x="3134671" y="5498072"/>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0" name="Text Placeholder 8">
            <a:extLst>
              <a:ext uri="{FF2B5EF4-FFF2-40B4-BE49-F238E27FC236}">
                <a16:creationId xmlns:a16="http://schemas.microsoft.com/office/drawing/2014/main" id="{8673265D-B9A3-834B-CDDD-A0DE0969D74E}"/>
              </a:ext>
            </a:extLst>
          </p:cNvPr>
          <p:cNvSpPr>
            <a:spLocks noGrp="1"/>
          </p:cNvSpPr>
          <p:nvPr>
            <p:ph type="body" sz="quarter" idx="23" hasCustomPrompt="1"/>
          </p:nvPr>
        </p:nvSpPr>
        <p:spPr>
          <a:xfrm>
            <a:off x="5623229" y="3792703"/>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1" name="Text Placeholder 8">
            <a:extLst>
              <a:ext uri="{FF2B5EF4-FFF2-40B4-BE49-F238E27FC236}">
                <a16:creationId xmlns:a16="http://schemas.microsoft.com/office/drawing/2014/main" id="{185F7B59-B2BC-EB79-7899-DB3631ADD2A7}"/>
              </a:ext>
            </a:extLst>
          </p:cNvPr>
          <p:cNvSpPr>
            <a:spLocks noGrp="1"/>
          </p:cNvSpPr>
          <p:nvPr>
            <p:ph type="body" sz="quarter" idx="24" hasCustomPrompt="1"/>
          </p:nvPr>
        </p:nvSpPr>
        <p:spPr>
          <a:xfrm>
            <a:off x="5623229" y="4645388"/>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
        <p:nvSpPr>
          <p:cNvPr id="22" name="Text Placeholder 8">
            <a:extLst>
              <a:ext uri="{FF2B5EF4-FFF2-40B4-BE49-F238E27FC236}">
                <a16:creationId xmlns:a16="http://schemas.microsoft.com/office/drawing/2014/main" id="{79E46BDE-C974-365C-5CDE-5AA3790CFEAF}"/>
              </a:ext>
            </a:extLst>
          </p:cNvPr>
          <p:cNvSpPr>
            <a:spLocks noGrp="1"/>
          </p:cNvSpPr>
          <p:nvPr>
            <p:ph type="body" sz="quarter" idx="25" hasCustomPrompt="1"/>
          </p:nvPr>
        </p:nvSpPr>
        <p:spPr>
          <a:xfrm>
            <a:off x="5623229" y="5498072"/>
            <a:ext cx="2212834" cy="488982"/>
          </a:xfrm>
        </p:spPr>
        <p:txBody>
          <a:bodyPr/>
          <a:lstStyle>
            <a:lvl1pPr>
              <a:defRPr/>
            </a:lvl1pPr>
          </a:lstStyle>
          <a:p>
            <a:pPr>
              <a:buClr>
                <a:srgbClr val="006A52"/>
              </a:buClr>
            </a:pPr>
            <a:r>
              <a:rPr lang="en-GB" sz="1600" b="0" i="0">
                <a:solidFill>
                  <a:srgbClr val="000000"/>
                </a:solidFill>
                <a:effectLst/>
                <a:ea typeface="Akkurat LL" panose="020B0504020101010102" pitchFamily="34" charset="-126"/>
                <a:cs typeface="Akkurat LL" panose="020B0504020101010102" pitchFamily="34" charset="-126"/>
              </a:rPr>
              <a:t>Lorem ipsum </a:t>
            </a:r>
            <a:r>
              <a:rPr lang="en-GB" sz="1600" b="0" i="0" err="1">
                <a:solidFill>
                  <a:srgbClr val="000000"/>
                </a:solidFill>
                <a:effectLst/>
                <a:ea typeface="Akkurat LL" panose="020B0504020101010102" pitchFamily="34" charset="-126"/>
                <a:cs typeface="Akkurat LL" panose="020B0504020101010102" pitchFamily="34" charset="-126"/>
              </a:rPr>
              <a:t>dolor</a:t>
            </a:r>
            <a:r>
              <a:rPr lang="en-GB" sz="1600" b="0" i="0">
                <a:solidFill>
                  <a:srgbClr val="000000"/>
                </a:solidFill>
                <a:effectLst/>
                <a:ea typeface="Akkurat LL" panose="020B0504020101010102" pitchFamily="34" charset="-126"/>
                <a:cs typeface="Akkurat LL" panose="020B0504020101010102" pitchFamily="34" charset="-126"/>
              </a:rPr>
              <a:t> sit </a:t>
            </a:r>
            <a:r>
              <a:rPr lang="en-GB" sz="1600" b="0" i="0" err="1">
                <a:solidFill>
                  <a:srgbClr val="000000"/>
                </a:solidFill>
                <a:effectLst/>
                <a:ea typeface="Akkurat LL" panose="020B0504020101010102" pitchFamily="34" charset="-126"/>
                <a:cs typeface="Akkurat LL" panose="020B0504020101010102" pitchFamily="34" charset="-126"/>
              </a:rPr>
              <a:t>amet</a:t>
            </a:r>
            <a:r>
              <a:rPr lang="en-GB" sz="1600" b="0" i="0">
                <a:solidFill>
                  <a:srgbClr val="000000"/>
                </a:solidFill>
                <a:effectLst/>
                <a:ea typeface="Akkurat LL" panose="020B0504020101010102" pitchFamily="34" charset="-126"/>
                <a:cs typeface="Akkurat LL" panose="020B0504020101010102" pitchFamily="34" charset="-126"/>
              </a:rPr>
              <a:t>, </a:t>
            </a:r>
            <a:r>
              <a:rPr lang="en-GB" sz="1600" b="0" i="0" err="1">
                <a:solidFill>
                  <a:srgbClr val="000000"/>
                </a:solidFill>
                <a:effectLst/>
                <a:ea typeface="Akkurat LL" panose="020B0504020101010102" pitchFamily="34" charset="-126"/>
                <a:cs typeface="Akkurat LL" panose="020B0504020101010102" pitchFamily="34" charset="-126"/>
              </a:rPr>
              <a:t>consectetur</a:t>
            </a:r>
            <a:r>
              <a:rPr lang="en-GB" sz="1600" b="0" i="0">
                <a:solidFill>
                  <a:srgbClr val="000000"/>
                </a:solidFill>
                <a:effectLst/>
                <a:ea typeface="Akkurat LL" panose="020B0504020101010102" pitchFamily="34" charset="-126"/>
                <a:cs typeface="Akkurat LL" panose="020B0504020101010102" pitchFamily="34" charset="-126"/>
              </a:rPr>
              <a:t> </a:t>
            </a:r>
          </a:p>
          <a:p>
            <a:pPr lvl="0"/>
            <a:endParaRPr lang="en-GB"/>
          </a:p>
          <a:p>
            <a:pPr lvl="0"/>
            <a:endParaRPr lang="en-GB"/>
          </a:p>
        </p:txBody>
      </p:sp>
    </p:spTree>
    <p:extLst>
      <p:ext uri="{BB962C8B-B14F-4D97-AF65-F5344CB8AC3E}">
        <p14:creationId xmlns:p14="http://schemas.microsoft.com/office/powerpoint/2010/main" val="19824000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Icons and text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Type slide title here optional second line</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p:nvPr>
        </p:nvSpPr>
        <p:spPr>
          <a:xfrm>
            <a:off x="646113" y="3752155"/>
            <a:ext cx="3384000" cy="391629"/>
          </a:xfrm>
        </p:spPr>
        <p:txBody>
          <a:bodyPr/>
          <a:lstStyle>
            <a:lvl1pPr marL="0" indent="0">
              <a:buNone/>
              <a:defRPr/>
            </a:lvl1pPr>
          </a:lstStyle>
          <a:p>
            <a:pPr lvl="0"/>
            <a:r>
              <a:rPr lang="en-GB"/>
              <a:t>Click to edit Master text styles</a:t>
            </a:r>
          </a:p>
        </p:txBody>
      </p:sp>
      <p:sp>
        <p:nvSpPr>
          <p:cNvPr id="4" name="Text Placeholder 8">
            <a:extLst>
              <a:ext uri="{FF2B5EF4-FFF2-40B4-BE49-F238E27FC236}">
                <a16:creationId xmlns:a16="http://schemas.microsoft.com/office/drawing/2014/main" id="{88BBFB8A-7675-F8AD-6202-00D6931219DC}"/>
              </a:ext>
            </a:extLst>
          </p:cNvPr>
          <p:cNvSpPr>
            <a:spLocks noGrp="1"/>
          </p:cNvSpPr>
          <p:nvPr>
            <p:ph type="body" sz="quarter" idx="14"/>
          </p:nvPr>
        </p:nvSpPr>
        <p:spPr>
          <a:xfrm>
            <a:off x="4404000" y="3752155"/>
            <a:ext cx="3384000" cy="391629"/>
          </a:xfrm>
        </p:spPr>
        <p:txBody>
          <a:bodyPr/>
          <a:lstStyle>
            <a:lvl1pPr marL="0" indent="0">
              <a:buNone/>
              <a:defRPr/>
            </a:lvl1pPr>
          </a:lstStyle>
          <a:p>
            <a:pPr lvl="0"/>
            <a:r>
              <a:rPr lang="en-GB"/>
              <a:t>Click to edit Master text styles</a:t>
            </a:r>
          </a:p>
        </p:txBody>
      </p:sp>
      <p:sp>
        <p:nvSpPr>
          <p:cNvPr id="5" name="Text Placeholder 8">
            <a:extLst>
              <a:ext uri="{FF2B5EF4-FFF2-40B4-BE49-F238E27FC236}">
                <a16:creationId xmlns:a16="http://schemas.microsoft.com/office/drawing/2014/main" id="{99960DA7-06F5-2149-620E-E8DD150FD8E7}"/>
              </a:ext>
            </a:extLst>
          </p:cNvPr>
          <p:cNvSpPr>
            <a:spLocks noGrp="1"/>
          </p:cNvSpPr>
          <p:nvPr>
            <p:ph type="body" sz="quarter" idx="15"/>
          </p:nvPr>
        </p:nvSpPr>
        <p:spPr>
          <a:xfrm>
            <a:off x="8161887" y="3752155"/>
            <a:ext cx="3384000" cy="391629"/>
          </a:xfrm>
        </p:spPr>
        <p:txBody>
          <a:bodyPr/>
          <a:lstStyle>
            <a:lvl1pPr marL="0" indent="0">
              <a:buNone/>
              <a:defRPr/>
            </a:lvl1pPr>
          </a:lstStyle>
          <a:p>
            <a:pPr lvl="0"/>
            <a:r>
              <a:rPr lang="en-GB"/>
              <a:t>Click to edit Master text styles</a:t>
            </a:r>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6" name="Subhead">
            <a:extLst>
              <a:ext uri="{FF2B5EF4-FFF2-40B4-BE49-F238E27FC236}">
                <a16:creationId xmlns:a16="http://schemas.microsoft.com/office/drawing/2014/main" id="{F9940E88-118A-D237-02EB-8F0D7403A97C}"/>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8" name="Picture Placeholder 7">
            <a:extLst>
              <a:ext uri="{FF2B5EF4-FFF2-40B4-BE49-F238E27FC236}">
                <a16:creationId xmlns:a16="http://schemas.microsoft.com/office/drawing/2014/main" id="{2845080C-4384-6698-DE22-B198C2254C87}"/>
              </a:ext>
            </a:extLst>
          </p:cNvPr>
          <p:cNvSpPr>
            <a:spLocks noGrp="1"/>
          </p:cNvSpPr>
          <p:nvPr>
            <p:ph type="pic" sz="quarter" idx="17" hasCustomPrompt="1"/>
          </p:nvPr>
        </p:nvSpPr>
        <p:spPr>
          <a:xfrm>
            <a:off x="646113"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0" name="Picture Placeholder 7">
            <a:extLst>
              <a:ext uri="{FF2B5EF4-FFF2-40B4-BE49-F238E27FC236}">
                <a16:creationId xmlns:a16="http://schemas.microsoft.com/office/drawing/2014/main" id="{7CA55217-435D-CD05-329A-6E174C546A6D}"/>
              </a:ext>
            </a:extLst>
          </p:cNvPr>
          <p:cNvSpPr>
            <a:spLocks noGrp="1"/>
          </p:cNvSpPr>
          <p:nvPr>
            <p:ph type="pic" sz="quarter" idx="18" hasCustomPrompt="1"/>
          </p:nvPr>
        </p:nvSpPr>
        <p:spPr>
          <a:xfrm>
            <a:off x="4404000"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1" name="Picture Placeholder 7">
            <a:extLst>
              <a:ext uri="{FF2B5EF4-FFF2-40B4-BE49-F238E27FC236}">
                <a16:creationId xmlns:a16="http://schemas.microsoft.com/office/drawing/2014/main" id="{B5ADF17C-B1C7-0C68-850E-12A652C1649E}"/>
              </a:ext>
            </a:extLst>
          </p:cNvPr>
          <p:cNvSpPr>
            <a:spLocks noGrp="1"/>
          </p:cNvSpPr>
          <p:nvPr>
            <p:ph type="pic" sz="quarter" idx="19" hasCustomPrompt="1"/>
          </p:nvPr>
        </p:nvSpPr>
        <p:spPr>
          <a:xfrm>
            <a:off x="8161887"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7" name="Text Placeholder 8">
            <a:extLst>
              <a:ext uri="{FF2B5EF4-FFF2-40B4-BE49-F238E27FC236}">
                <a16:creationId xmlns:a16="http://schemas.microsoft.com/office/drawing/2014/main" id="{6071AC4D-D20D-8723-4BD5-31F143DB6DCF}"/>
              </a:ext>
            </a:extLst>
          </p:cNvPr>
          <p:cNvSpPr>
            <a:spLocks noGrp="1"/>
          </p:cNvSpPr>
          <p:nvPr>
            <p:ph type="body" sz="quarter" idx="20"/>
          </p:nvPr>
        </p:nvSpPr>
        <p:spPr>
          <a:xfrm>
            <a:off x="646113" y="5645501"/>
            <a:ext cx="3384000" cy="391629"/>
          </a:xfrm>
        </p:spPr>
        <p:txBody>
          <a:bodyPr/>
          <a:lstStyle>
            <a:lvl1pPr marL="0" indent="0">
              <a:buNone/>
              <a:defRPr/>
            </a:lvl1pPr>
          </a:lstStyle>
          <a:p>
            <a:pPr lvl="0"/>
            <a:r>
              <a:rPr lang="en-GB"/>
              <a:t>Click to edit Master text styles</a:t>
            </a:r>
          </a:p>
        </p:txBody>
      </p:sp>
      <p:sp>
        <p:nvSpPr>
          <p:cNvPr id="12" name="Text Placeholder 8">
            <a:extLst>
              <a:ext uri="{FF2B5EF4-FFF2-40B4-BE49-F238E27FC236}">
                <a16:creationId xmlns:a16="http://schemas.microsoft.com/office/drawing/2014/main" id="{79276194-2D27-EF22-07F2-9A944987D0B3}"/>
              </a:ext>
            </a:extLst>
          </p:cNvPr>
          <p:cNvSpPr>
            <a:spLocks noGrp="1"/>
          </p:cNvSpPr>
          <p:nvPr>
            <p:ph type="body" sz="quarter" idx="21"/>
          </p:nvPr>
        </p:nvSpPr>
        <p:spPr>
          <a:xfrm>
            <a:off x="4404000" y="5645501"/>
            <a:ext cx="3384000" cy="391629"/>
          </a:xfrm>
        </p:spPr>
        <p:txBody>
          <a:bodyPr/>
          <a:lstStyle>
            <a:lvl1pPr marL="0" indent="0">
              <a:buNone/>
              <a:defRPr/>
            </a:lvl1pPr>
          </a:lstStyle>
          <a:p>
            <a:pPr lvl="0"/>
            <a:r>
              <a:rPr lang="en-GB"/>
              <a:t>Click to edit Master text styles</a:t>
            </a:r>
          </a:p>
        </p:txBody>
      </p:sp>
      <p:sp>
        <p:nvSpPr>
          <p:cNvPr id="13" name="Text Placeholder 8">
            <a:extLst>
              <a:ext uri="{FF2B5EF4-FFF2-40B4-BE49-F238E27FC236}">
                <a16:creationId xmlns:a16="http://schemas.microsoft.com/office/drawing/2014/main" id="{FE3C2E4D-FE24-6D47-F878-8D6DE5699B94}"/>
              </a:ext>
            </a:extLst>
          </p:cNvPr>
          <p:cNvSpPr>
            <a:spLocks noGrp="1"/>
          </p:cNvSpPr>
          <p:nvPr>
            <p:ph type="body" sz="quarter" idx="22"/>
          </p:nvPr>
        </p:nvSpPr>
        <p:spPr>
          <a:xfrm>
            <a:off x="8161887" y="5645501"/>
            <a:ext cx="3384000" cy="391629"/>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11CD9F78-09FD-0270-8E30-97AEEF28844D}"/>
              </a:ext>
            </a:extLst>
          </p:cNvPr>
          <p:cNvSpPr>
            <a:spLocks noGrp="1"/>
          </p:cNvSpPr>
          <p:nvPr>
            <p:ph type="pic" sz="quarter" idx="23" hasCustomPrompt="1"/>
          </p:nvPr>
        </p:nvSpPr>
        <p:spPr>
          <a:xfrm>
            <a:off x="646113"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5" name="Picture Placeholder 7">
            <a:extLst>
              <a:ext uri="{FF2B5EF4-FFF2-40B4-BE49-F238E27FC236}">
                <a16:creationId xmlns:a16="http://schemas.microsoft.com/office/drawing/2014/main" id="{895F643E-D577-54D4-63CC-AF66625193B2}"/>
              </a:ext>
            </a:extLst>
          </p:cNvPr>
          <p:cNvSpPr>
            <a:spLocks noGrp="1"/>
          </p:cNvSpPr>
          <p:nvPr>
            <p:ph type="pic" sz="quarter" idx="24" hasCustomPrompt="1"/>
          </p:nvPr>
        </p:nvSpPr>
        <p:spPr>
          <a:xfrm>
            <a:off x="4404000"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6" name="Picture Placeholder 7">
            <a:extLst>
              <a:ext uri="{FF2B5EF4-FFF2-40B4-BE49-F238E27FC236}">
                <a16:creationId xmlns:a16="http://schemas.microsoft.com/office/drawing/2014/main" id="{3046F526-F5B2-916A-127C-52215340B646}"/>
              </a:ext>
            </a:extLst>
          </p:cNvPr>
          <p:cNvSpPr>
            <a:spLocks noGrp="1"/>
          </p:cNvSpPr>
          <p:nvPr>
            <p:ph type="pic" sz="quarter" idx="25" hasCustomPrompt="1"/>
          </p:nvPr>
        </p:nvSpPr>
        <p:spPr>
          <a:xfrm>
            <a:off x="8161887"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pic>
        <p:nvPicPr>
          <p:cNvPr id="17" name="Picture 16" descr="Icon&#10;&#10;Description automatically generated">
            <a:extLst>
              <a:ext uri="{FF2B5EF4-FFF2-40B4-BE49-F238E27FC236}">
                <a16:creationId xmlns:a16="http://schemas.microsoft.com/office/drawing/2014/main" id="{CE52DB9B-61C0-43F0-CEC1-19449566B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391678665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6 Icons and text - Light / 3x Columns">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360000"/>
            <a:ext cx="6503674" cy="1412694"/>
          </a:xfrm>
        </p:spPr>
        <p:txBody>
          <a:bodyPr wrap="square" anchor="t" anchorCtr="0">
            <a:spAutoFit/>
          </a:bodyPr>
          <a:lstStyle>
            <a:lvl1pPr>
              <a:lnSpc>
                <a:spcPct val="85000"/>
              </a:lnSpc>
              <a:defRPr sz="5400" b="0" baseline="0">
                <a:solidFill>
                  <a:schemeClr val="tx1"/>
                </a:solidFill>
              </a:defRPr>
            </a:lvl1pPr>
          </a:lstStyle>
          <a:p>
            <a:r>
              <a:rPr lang="en-US"/>
              <a:t>Type slide title here optional second line</a:t>
            </a:r>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p:nvPr>
        </p:nvSpPr>
        <p:spPr>
          <a:xfrm>
            <a:off x="646113" y="3752155"/>
            <a:ext cx="3384000" cy="391629"/>
          </a:xfrm>
        </p:spPr>
        <p:txBody>
          <a:bodyPr/>
          <a:lstStyle>
            <a:lvl1pPr marL="0" indent="0">
              <a:buNone/>
              <a:defRPr/>
            </a:lvl1pPr>
          </a:lstStyle>
          <a:p>
            <a:pPr lvl="0"/>
            <a:r>
              <a:rPr lang="en-GB"/>
              <a:t>Click to edit Master text styles</a:t>
            </a:r>
          </a:p>
        </p:txBody>
      </p:sp>
      <p:sp>
        <p:nvSpPr>
          <p:cNvPr id="4" name="Text Placeholder 8">
            <a:extLst>
              <a:ext uri="{FF2B5EF4-FFF2-40B4-BE49-F238E27FC236}">
                <a16:creationId xmlns:a16="http://schemas.microsoft.com/office/drawing/2014/main" id="{88BBFB8A-7675-F8AD-6202-00D6931219DC}"/>
              </a:ext>
            </a:extLst>
          </p:cNvPr>
          <p:cNvSpPr>
            <a:spLocks noGrp="1"/>
          </p:cNvSpPr>
          <p:nvPr>
            <p:ph type="body" sz="quarter" idx="14"/>
          </p:nvPr>
        </p:nvSpPr>
        <p:spPr>
          <a:xfrm>
            <a:off x="4404000" y="3752155"/>
            <a:ext cx="3384000" cy="391629"/>
          </a:xfrm>
        </p:spPr>
        <p:txBody>
          <a:bodyPr/>
          <a:lstStyle>
            <a:lvl1pPr marL="0" indent="0">
              <a:buNone/>
              <a:defRPr/>
            </a:lvl1pPr>
          </a:lstStyle>
          <a:p>
            <a:pPr lvl="0"/>
            <a:r>
              <a:rPr lang="en-GB"/>
              <a:t>Click to edit Master text styles</a:t>
            </a:r>
          </a:p>
        </p:txBody>
      </p:sp>
      <p:sp>
        <p:nvSpPr>
          <p:cNvPr id="5" name="Text Placeholder 8">
            <a:extLst>
              <a:ext uri="{FF2B5EF4-FFF2-40B4-BE49-F238E27FC236}">
                <a16:creationId xmlns:a16="http://schemas.microsoft.com/office/drawing/2014/main" id="{99960DA7-06F5-2149-620E-E8DD150FD8E7}"/>
              </a:ext>
            </a:extLst>
          </p:cNvPr>
          <p:cNvSpPr>
            <a:spLocks noGrp="1"/>
          </p:cNvSpPr>
          <p:nvPr>
            <p:ph type="body" sz="quarter" idx="15"/>
          </p:nvPr>
        </p:nvSpPr>
        <p:spPr>
          <a:xfrm>
            <a:off x="8161887" y="3752155"/>
            <a:ext cx="3384000" cy="391629"/>
          </a:xfrm>
        </p:spPr>
        <p:txBody>
          <a:bodyPr/>
          <a:lstStyle>
            <a:lvl1pPr marL="0" indent="0">
              <a:buNone/>
              <a:defRPr/>
            </a:lvl1pPr>
          </a:lstStyle>
          <a:p>
            <a:pPr lvl="0"/>
            <a:r>
              <a:rPr lang="en-GB"/>
              <a:t>Click to edit Master text styles</a:t>
            </a:r>
          </a:p>
        </p:txBody>
      </p:sp>
      <p:sp>
        <p:nvSpPr>
          <p:cNvPr id="3" name="Rectangle 2">
            <a:extLst>
              <a:ext uri="{FF2B5EF4-FFF2-40B4-BE49-F238E27FC236}">
                <a16:creationId xmlns:a16="http://schemas.microsoft.com/office/drawing/2014/main" id="{11C7FF76-2FD4-2EAE-9305-0784D79DE438}"/>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6" name="Subhead">
            <a:extLst>
              <a:ext uri="{FF2B5EF4-FFF2-40B4-BE49-F238E27FC236}">
                <a16:creationId xmlns:a16="http://schemas.microsoft.com/office/drawing/2014/main" id="{F9940E88-118A-D237-02EB-8F0D7403A97C}"/>
              </a:ext>
            </a:extLst>
          </p:cNvPr>
          <p:cNvSpPr>
            <a:spLocks noGrp="1"/>
          </p:cNvSpPr>
          <p:nvPr>
            <p:ph type="body" sz="quarter" idx="16" hasCustomPrompt="1"/>
          </p:nvPr>
        </p:nvSpPr>
        <p:spPr>
          <a:xfrm>
            <a:off x="646113" y="1894372"/>
            <a:ext cx="5620229"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Place to insert a relevant subheading title within this box</a:t>
            </a:r>
          </a:p>
        </p:txBody>
      </p:sp>
      <p:sp>
        <p:nvSpPr>
          <p:cNvPr id="8" name="Picture Placeholder 7">
            <a:extLst>
              <a:ext uri="{FF2B5EF4-FFF2-40B4-BE49-F238E27FC236}">
                <a16:creationId xmlns:a16="http://schemas.microsoft.com/office/drawing/2014/main" id="{2845080C-4384-6698-DE22-B198C2254C87}"/>
              </a:ext>
            </a:extLst>
          </p:cNvPr>
          <p:cNvSpPr>
            <a:spLocks noGrp="1"/>
          </p:cNvSpPr>
          <p:nvPr>
            <p:ph type="pic" sz="quarter" idx="17" hasCustomPrompt="1"/>
          </p:nvPr>
        </p:nvSpPr>
        <p:spPr>
          <a:xfrm>
            <a:off x="646113"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0" name="Picture Placeholder 7">
            <a:extLst>
              <a:ext uri="{FF2B5EF4-FFF2-40B4-BE49-F238E27FC236}">
                <a16:creationId xmlns:a16="http://schemas.microsoft.com/office/drawing/2014/main" id="{7CA55217-435D-CD05-329A-6E174C546A6D}"/>
              </a:ext>
            </a:extLst>
          </p:cNvPr>
          <p:cNvSpPr>
            <a:spLocks noGrp="1"/>
          </p:cNvSpPr>
          <p:nvPr>
            <p:ph type="pic" sz="quarter" idx="18" hasCustomPrompt="1"/>
          </p:nvPr>
        </p:nvSpPr>
        <p:spPr>
          <a:xfrm>
            <a:off x="4404000"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1" name="Picture Placeholder 7">
            <a:extLst>
              <a:ext uri="{FF2B5EF4-FFF2-40B4-BE49-F238E27FC236}">
                <a16:creationId xmlns:a16="http://schemas.microsoft.com/office/drawing/2014/main" id="{B5ADF17C-B1C7-0C68-850E-12A652C1649E}"/>
              </a:ext>
            </a:extLst>
          </p:cNvPr>
          <p:cNvSpPr>
            <a:spLocks noGrp="1"/>
          </p:cNvSpPr>
          <p:nvPr>
            <p:ph type="pic" sz="quarter" idx="19" hasCustomPrompt="1"/>
          </p:nvPr>
        </p:nvSpPr>
        <p:spPr>
          <a:xfrm>
            <a:off x="8161887" y="2785617"/>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7" name="Text Placeholder 8">
            <a:extLst>
              <a:ext uri="{FF2B5EF4-FFF2-40B4-BE49-F238E27FC236}">
                <a16:creationId xmlns:a16="http://schemas.microsoft.com/office/drawing/2014/main" id="{6071AC4D-D20D-8723-4BD5-31F143DB6DCF}"/>
              </a:ext>
            </a:extLst>
          </p:cNvPr>
          <p:cNvSpPr>
            <a:spLocks noGrp="1"/>
          </p:cNvSpPr>
          <p:nvPr>
            <p:ph type="body" sz="quarter" idx="20"/>
          </p:nvPr>
        </p:nvSpPr>
        <p:spPr>
          <a:xfrm>
            <a:off x="646113" y="5645501"/>
            <a:ext cx="3384000" cy="391629"/>
          </a:xfrm>
        </p:spPr>
        <p:txBody>
          <a:bodyPr/>
          <a:lstStyle>
            <a:lvl1pPr marL="0" indent="0">
              <a:buNone/>
              <a:defRPr/>
            </a:lvl1pPr>
          </a:lstStyle>
          <a:p>
            <a:pPr lvl="0"/>
            <a:r>
              <a:rPr lang="en-GB"/>
              <a:t>Click to edit Master text styles</a:t>
            </a:r>
          </a:p>
        </p:txBody>
      </p:sp>
      <p:sp>
        <p:nvSpPr>
          <p:cNvPr id="12" name="Text Placeholder 8">
            <a:extLst>
              <a:ext uri="{FF2B5EF4-FFF2-40B4-BE49-F238E27FC236}">
                <a16:creationId xmlns:a16="http://schemas.microsoft.com/office/drawing/2014/main" id="{79276194-2D27-EF22-07F2-9A944987D0B3}"/>
              </a:ext>
            </a:extLst>
          </p:cNvPr>
          <p:cNvSpPr>
            <a:spLocks noGrp="1"/>
          </p:cNvSpPr>
          <p:nvPr>
            <p:ph type="body" sz="quarter" idx="21"/>
          </p:nvPr>
        </p:nvSpPr>
        <p:spPr>
          <a:xfrm>
            <a:off x="4404000" y="5645501"/>
            <a:ext cx="3384000" cy="391629"/>
          </a:xfrm>
        </p:spPr>
        <p:txBody>
          <a:bodyPr/>
          <a:lstStyle>
            <a:lvl1pPr marL="0" indent="0">
              <a:buNone/>
              <a:defRPr/>
            </a:lvl1pPr>
          </a:lstStyle>
          <a:p>
            <a:pPr lvl="0"/>
            <a:r>
              <a:rPr lang="en-GB"/>
              <a:t>Click to edit Master text styles</a:t>
            </a:r>
          </a:p>
        </p:txBody>
      </p:sp>
      <p:sp>
        <p:nvSpPr>
          <p:cNvPr id="13" name="Text Placeholder 8">
            <a:extLst>
              <a:ext uri="{FF2B5EF4-FFF2-40B4-BE49-F238E27FC236}">
                <a16:creationId xmlns:a16="http://schemas.microsoft.com/office/drawing/2014/main" id="{FE3C2E4D-FE24-6D47-F878-8D6DE5699B94}"/>
              </a:ext>
            </a:extLst>
          </p:cNvPr>
          <p:cNvSpPr>
            <a:spLocks noGrp="1"/>
          </p:cNvSpPr>
          <p:nvPr>
            <p:ph type="body" sz="quarter" idx="22"/>
          </p:nvPr>
        </p:nvSpPr>
        <p:spPr>
          <a:xfrm>
            <a:off x="8161887" y="5645501"/>
            <a:ext cx="3384000" cy="391629"/>
          </a:xfrm>
        </p:spPr>
        <p:txBody>
          <a:bodyPr/>
          <a:lstStyle>
            <a:lvl1pPr marL="0" indent="0">
              <a:buNone/>
              <a:defRPr/>
            </a:lvl1pPr>
          </a:lstStyle>
          <a:p>
            <a:pPr lvl="0"/>
            <a:r>
              <a:rPr lang="en-GB"/>
              <a:t>Click to edit Master text styles</a:t>
            </a:r>
          </a:p>
        </p:txBody>
      </p:sp>
      <p:sp>
        <p:nvSpPr>
          <p:cNvPr id="14" name="Picture Placeholder 7">
            <a:extLst>
              <a:ext uri="{FF2B5EF4-FFF2-40B4-BE49-F238E27FC236}">
                <a16:creationId xmlns:a16="http://schemas.microsoft.com/office/drawing/2014/main" id="{11CD9F78-09FD-0270-8E30-97AEEF28844D}"/>
              </a:ext>
            </a:extLst>
          </p:cNvPr>
          <p:cNvSpPr>
            <a:spLocks noGrp="1"/>
          </p:cNvSpPr>
          <p:nvPr>
            <p:ph type="pic" sz="quarter" idx="23" hasCustomPrompt="1"/>
          </p:nvPr>
        </p:nvSpPr>
        <p:spPr>
          <a:xfrm>
            <a:off x="646113"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5" name="Picture Placeholder 7">
            <a:extLst>
              <a:ext uri="{FF2B5EF4-FFF2-40B4-BE49-F238E27FC236}">
                <a16:creationId xmlns:a16="http://schemas.microsoft.com/office/drawing/2014/main" id="{895F643E-D577-54D4-63CC-AF66625193B2}"/>
              </a:ext>
            </a:extLst>
          </p:cNvPr>
          <p:cNvSpPr>
            <a:spLocks noGrp="1"/>
          </p:cNvSpPr>
          <p:nvPr>
            <p:ph type="pic" sz="quarter" idx="24" hasCustomPrompt="1"/>
          </p:nvPr>
        </p:nvSpPr>
        <p:spPr>
          <a:xfrm>
            <a:off x="4404000"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sp>
        <p:nvSpPr>
          <p:cNvPr id="16" name="Picture Placeholder 7">
            <a:extLst>
              <a:ext uri="{FF2B5EF4-FFF2-40B4-BE49-F238E27FC236}">
                <a16:creationId xmlns:a16="http://schemas.microsoft.com/office/drawing/2014/main" id="{3046F526-F5B2-916A-127C-52215340B646}"/>
              </a:ext>
            </a:extLst>
          </p:cNvPr>
          <p:cNvSpPr>
            <a:spLocks noGrp="1"/>
          </p:cNvSpPr>
          <p:nvPr>
            <p:ph type="pic" sz="quarter" idx="25" hasCustomPrompt="1"/>
          </p:nvPr>
        </p:nvSpPr>
        <p:spPr>
          <a:xfrm>
            <a:off x="8161887" y="4678963"/>
            <a:ext cx="844484" cy="844484"/>
          </a:xfrm>
        </p:spPr>
        <p:txBody>
          <a:bodyPr/>
          <a:lstStyle>
            <a:lvl1pPr marL="0" indent="0" algn="ctr">
              <a:buNone/>
              <a:defRPr sz="1100">
                <a:solidFill>
                  <a:schemeClr val="bg1">
                    <a:lumMod val="50000"/>
                  </a:schemeClr>
                </a:solidFill>
              </a:defRPr>
            </a:lvl1pPr>
          </a:lstStyle>
          <a:p>
            <a:r>
              <a:rPr lang="en-US"/>
              <a:t>Click to insert icon</a:t>
            </a:r>
          </a:p>
        </p:txBody>
      </p:sp>
      <p:pic>
        <p:nvPicPr>
          <p:cNvPr id="17" name="Picture 16" descr="Icon&#10;&#10;Description automatically generated">
            <a:extLst>
              <a:ext uri="{FF2B5EF4-FFF2-40B4-BE49-F238E27FC236}">
                <a16:creationId xmlns:a16="http://schemas.microsoft.com/office/drawing/2014/main" id="{CE52DB9B-61C0-43F0-CEC1-19449566B4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29368653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Image 1:1 - Light">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8000" y="360000"/>
            <a:ext cx="5040000" cy="706347"/>
          </a:xfrm>
        </p:spPr>
        <p:txBody>
          <a:bodyPr wrap="square" anchor="t" anchorCtr="0">
            <a:spAutoFit/>
          </a:bodyPr>
          <a:lstStyle>
            <a:lvl1pPr>
              <a:lnSpc>
                <a:spcPct val="85000"/>
              </a:lnSpc>
              <a:defRPr sz="5400" b="0" baseline="0">
                <a:solidFill>
                  <a:schemeClr val="tx1"/>
                </a:solidFill>
              </a:defRPr>
            </a:lvl1pPr>
          </a:lstStyle>
          <a:p>
            <a:r>
              <a:rPr lang="en-GB"/>
              <a:t>Transition Slide</a:t>
            </a:r>
            <a:endParaRPr lang="en-US"/>
          </a:p>
        </p:txBody>
      </p:sp>
      <p:sp>
        <p:nvSpPr>
          <p:cNvPr id="9" name="Text Placeholder 8">
            <a:extLst>
              <a:ext uri="{FF2B5EF4-FFF2-40B4-BE49-F238E27FC236}">
                <a16:creationId xmlns:a16="http://schemas.microsoft.com/office/drawing/2014/main" id="{C129ACDD-633F-B2C0-2DAA-D9C57352923D}"/>
              </a:ext>
            </a:extLst>
          </p:cNvPr>
          <p:cNvSpPr>
            <a:spLocks noGrp="1"/>
          </p:cNvSpPr>
          <p:nvPr>
            <p:ph type="body" sz="quarter" idx="13" hasCustomPrompt="1"/>
          </p:nvPr>
        </p:nvSpPr>
        <p:spPr>
          <a:xfrm>
            <a:off x="646113" y="1513439"/>
            <a:ext cx="5040000" cy="3657600"/>
          </a:xfrm>
        </p:spPr>
        <p:txBody>
          <a:bodyPr/>
          <a:lstStyle>
            <a:lvl1pPr>
              <a:defRPr/>
            </a:lvl1pPr>
          </a:lstStyle>
          <a:p>
            <a:pPr lvl="0"/>
            <a:r>
              <a:rPr lang="en-GB"/>
              <a:t>With photo… for a custom effect. </a:t>
            </a:r>
            <a:br>
              <a:rPr lang="en-GB"/>
            </a:br>
            <a:r>
              <a:rPr lang="en-GB"/>
              <a:t>1 image says more…</a:t>
            </a:r>
            <a:br>
              <a:rPr lang="en-GB"/>
            </a:br>
            <a:r>
              <a:rPr lang="en-GB"/>
              <a:t>…Than a thousand words. </a:t>
            </a:r>
            <a:br>
              <a:rPr lang="en-GB"/>
            </a:br>
            <a:r>
              <a:rPr lang="en-GB"/>
              <a:t>A complex idea can be conveyed with just a single still image, namely making it possible to absorb large amounts of data quickly.</a:t>
            </a:r>
          </a:p>
          <a:p>
            <a:pPr lvl="0"/>
            <a:endParaRPr lang="en-GB"/>
          </a:p>
          <a:p>
            <a:pPr lvl="0"/>
            <a:endParaRPr lang="en-GB"/>
          </a:p>
          <a:p>
            <a:pPr lvl="0"/>
            <a:endParaRPr lang="en-GB"/>
          </a:p>
          <a:p>
            <a:pPr lvl="0"/>
            <a:endParaRPr lang="en-GB"/>
          </a:p>
          <a:p>
            <a:pPr lvl="0"/>
            <a:endParaRPr lang="en-GB"/>
          </a:p>
        </p:txBody>
      </p:sp>
      <p:sp>
        <p:nvSpPr>
          <p:cNvPr id="8" name="Picture Placeholder 7">
            <a:extLst>
              <a:ext uri="{FF2B5EF4-FFF2-40B4-BE49-F238E27FC236}">
                <a16:creationId xmlns:a16="http://schemas.microsoft.com/office/drawing/2014/main" id="{3740CD88-27EE-5914-AE80-A449078249EB}"/>
              </a:ext>
            </a:extLst>
          </p:cNvPr>
          <p:cNvSpPr>
            <a:spLocks noGrp="1"/>
          </p:cNvSpPr>
          <p:nvPr>
            <p:ph type="pic" sz="quarter" idx="15" hasCustomPrompt="1"/>
          </p:nvPr>
        </p:nvSpPr>
        <p:spPr>
          <a:xfrm>
            <a:off x="6096000" y="0"/>
            <a:ext cx="6096000" cy="6858000"/>
          </a:xfrm>
          <a:solidFill>
            <a:schemeClr val="bg1">
              <a:lumMod val="85000"/>
            </a:schemeClr>
          </a:solidFill>
        </p:spPr>
        <p:txBody>
          <a:bodyPr tIns="144000"/>
          <a:lstStyle>
            <a:lvl1pPr marL="0" indent="0" algn="ctr">
              <a:buNone/>
              <a:defRPr>
                <a:solidFill>
                  <a:schemeClr val="bg1">
                    <a:lumMod val="50000"/>
                  </a:schemeClr>
                </a:solidFill>
              </a:defRPr>
            </a:lvl1pPr>
          </a:lstStyle>
          <a:p>
            <a:r>
              <a:rPr lang="en-US"/>
              <a:t>Click icon or drag picture file here to insert slide image</a:t>
            </a:r>
          </a:p>
        </p:txBody>
      </p:sp>
      <p:sp>
        <p:nvSpPr>
          <p:cNvPr id="10" name="Rectangle 9">
            <a:extLst>
              <a:ext uri="{FF2B5EF4-FFF2-40B4-BE49-F238E27FC236}">
                <a16:creationId xmlns:a16="http://schemas.microsoft.com/office/drawing/2014/main" id="{2357E899-5A07-88F0-896F-ABAD7CE2F671}"/>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457344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Sceenshot - Ligh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8603BD-5D2E-F051-2EF6-6FE44AAD8008}"/>
              </a:ext>
            </a:extLst>
          </p:cNvPr>
          <p:cNvSpPr/>
          <p:nvPr userDrawn="1"/>
        </p:nvSpPr>
        <p:spPr>
          <a:xfrm>
            <a:off x="6096000" y="0"/>
            <a:ext cx="6096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8000" y="360000"/>
            <a:ext cx="5040000" cy="1412694"/>
          </a:xfrm>
        </p:spPr>
        <p:txBody>
          <a:bodyPr wrap="square" anchor="t" anchorCtr="0">
            <a:spAutoFit/>
          </a:bodyPr>
          <a:lstStyle>
            <a:lvl1pPr>
              <a:lnSpc>
                <a:spcPct val="85000"/>
              </a:lnSpc>
              <a:defRPr sz="5400" b="0" baseline="0">
                <a:solidFill>
                  <a:schemeClr val="tx1"/>
                </a:solidFill>
              </a:defRPr>
            </a:lvl1pPr>
          </a:lstStyle>
          <a:p>
            <a:r>
              <a:rPr lang="en-GB"/>
              <a:t>slide title here second line</a:t>
            </a:r>
            <a:endParaRPr lang="en-US"/>
          </a:p>
        </p:txBody>
      </p:sp>
      <p:sp>
        <p:nvSpPr>
          <p:cNvPr id="16" name="Text Placeholder 8">
            <a:extLst>
              <a:ext uri="{FF2B5EF4-FFF2-40B4-BE49-F238E27FC236}">
                <a16:creationId xmlns:a16="http://schemas.microsoft.com/office/drawing/2014/main" id="{E05B25FB-B151-2BF8-843E-DD42D95851F9}"/>
              </a:ext>
            </a:extLst>
          </p:cNvPr>
          <p:cNvSpPr>
            <a:spLocks noGrp="1"/>
          </p:cNvSpPr>
          <p:nvPr>
            <p:ph type="body" sz="quarter" idx="13"/>
          </p:nvPr>
        </p:nvSpPr>
        <p:spPr>
          <a:xfrm>
            <a:off x="646113" y="2832100"/>
            <a:ext cx="4140000" cy="3657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Rectangle: Top Corners Rounded 16">
            <a:extLst>
              <a:ext uri="{FF2B5EF4-FFF2-40B4-BE49-F238E27FC236}">
                <a16:creationId xmlns:a16="http://schemas.microsoft.com/office/drawing/2014/main" id="{118AD5F2-2EC1-CD7A-FDAF-86F6E4A36201}"/>
              </a:ext>
            </a:extLst>
          </p:cNvPr>
          <p:cNvSpPr/>
          <p:nvPr userDrawn="1"/>
        </p:nvSpPr>
        <p:spPr>
          <a:xfrm>
            <a:off x="5448000" y="1894372"/>
            <a:ext cx="6096000" cy="3651250"/>
          </a:xfrm>
          <a:prstGeom prst="round2SameRect">
            <a:avLst>
              <a:gd name="adj1" fmla="val 2349"/>
              <a:gd name="adj2" fmla="val 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505C9E06-98C7-405A-BC04-D326361B65D3}"/>
              </a:ext>
            </a:extLst>
          </p:cNvPr>
          <p:cNvGrpSpPr/>
          <p:nvPr userDrawn="1"/>
        </p:nvGrpSpPr>
        <p:grpSpPr>
          <a:xfrm>
            <a:off x="11059022" y="1945103"/>
            <a:ext cx="118572" cy="116191"/>
            <a:chOff x="10353679" y="1654106"/>
            <a:chExt cx="118572" cy="116191"/>
          </a:xfrm>
          <a:solidFill>
            <a:schemeClr val="bg1"/>
          </a:solidFill>
        </p:grpSpPr>
        <p:sp>
          <p:nvSpPr>
            <p:cNvPr id="19" name="Rectangle 18">
              <a:extLst>
                <a:ext uri="{FF2B5EF4-FFF2-40B4-BE49-F238E27FC236}">
                  <a16:creationId xmlns:a16="http://schemas.microsoft.com/office/drawing/2014/main" id="{5EAFDE14-E636-C3D3-5A9D-ED14D8DF8F68}"/>
                </a:ext>
              </a:extLst>
            </p:cNvPr>
            <p:cNvSpPr/>
            <p:nvPr/>
          </p:nvSpPr>
          <p:spPr>
            <a:xfrm>
              <a:off x="10382251" y="1680297"/>
              <a:ext cx="90000" cy="9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C040A89-ADA3-08AE-2CC1-1069091EBA56}"/>
                </a:ext>
              </a:extLst>
            </p:cNvPr>
            <p:cNvSpPr/>
            <p:nvPr/>
          </p:nvSpPr>
          <p:spPr>
            <a:xfrm>
              <a:off x="10353679" y="1654106"/>
              <a:ext cx="90000" cy="9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8579BCBB-5563-F6D3-E845-0C9A95208857}"/>
              </a:ext>
            </a:extLst>
          </p:cNvPr>
          <p:cNvGrpSpPr/>
          <p:nvPr userDrawn="1"/>
        </p:nvGrpSpPr>
        <p:grpSpPr>
          <a:xfrm>
            <a:off x="11310471" y="1968268"/>
            <a:ext cx="74459" cy="74459"/>
            <a:chOff x="10602747" y="1677271"/>
            <a:chExt cx="74459" cy="74459"/>
          </a:xfrm>
        </p:grpSpPr>
        <p:cxnSp>
          <p:nvCxnSpPr>
            <p:cNvPr id="22" name="Straight Connector 21">
              <a:extLst>
                <a:ext uri="{FF2B5EF4-FFF2-40B4-BE49-F238E27FC236}">
                  <a16:creationId xmlns:a16="http://schemas.microsoft.com/office/drawing/2014/main" id="{E8AE7906-1FFB-C194-4C46-16E3BA038553}"/>
                </a:ext>
              </a:extLst>
            </p:cNvPr>
            <p:cNvCxnSpPr>
              <a:cxnSpLocks/>
            </p:cNvCxnSpPr>
            <p:nvPr/>
          </p:nvCxnSpPr>
          <p:spPr>
            <a:xfrm>
              <a:off x="10602747" y="1677271"/>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B969E623-2C87-1CAE-45E4-B464D490275D}"/>
                </a:ext>
              </a:extLst>
            </p:cNvPr>
            <p:cNvCxnSpPr>
              <a:cxnSpLocks/>
            </p:cNvCxnSpPr>
            <p:nvPr/>
          </p:nvCxnSpPr>
          <p:spPr>
            <a:xfrm flipH="1">
              <a:off x="10602747" y="1677271"/>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4" name="Straight Connector 23">
            <a:extLst>
              <a:ext uri="{FF2B5EF4-FFF2-40B4-BE49-F238E27FC236}">
                <a16:creationId xmlns:a16="http://schemas.microsoft.com/office/drawing/2014/main" id="{B62ECB4F-E60B-730F-C331-0E694FC5C04D}"/>
              </a:ext>
            </a:extLst>
          </p:cNvPr>
          <p:cNvCxnSpPr>
            <a:cxnSpLocks/>
          </p:cNvCxnSpPr>
          <p:nvPr userDrawn="1"/>
        </p:nvCxnSpPr>
        <p:spPr>
          <a:xfrm rot="2700000" flipH="1">
            <a:off x="10831839" y="1968268"/>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5" name="Picture Placeholder 15">
            <a:extLst>
              <a:ext uri="{FF2B5EF4-FFF2-40B4-BE49-F238E27FC236}">
                <a16:creationId xmlns:a16="http://schemas.microsoft.com/office/drawing/2014/main" id="{33597B8C-E714-8C54-A5FD-DB8F4DF41059}"/>
              </a:ext>
            </a:extLst>
          </p:cNvPr>
          <p:cNvSpPr>
            <a:spLocks noGrp="1"/>
          </p:cNvSpPr>
          <p:nvPr>
            <p:ph type="pic" sz="quarter" idx="20" hasCustomPrompt="1"/>
          </p:nvPr>
        </p:nvSpPr>
        <p:spPr>
          <a:xfrm>
            <a:off x="5448000" y="2116622"/>
            <a:ext cx="6096000" cy="3429000"/>
          </a:xfrm>
          <a:solidFill>
            <a:schemeClr val="bg1">
              <a:lumMod val="95000"/>
            </a:schemeClr>
          </a:solidFill>
          <a:ln w="12700">
            <a:solidFill>
              <a:schemeClr val="accent1"/>
            </a:solidFill>
          </a:ln>
        </p:spPr>
        <p:txBody>
          <a:bodyPr tIns="108000" anchor="t" anchorCtr="0"/>
          <a:lstStyle>
            <a:lvl1pPr marL="0" indent="0" algn="ctr">
              <a:buNone/>
              <a:defRPr sz="1200">
                <a:solidFill>
                  <a:schemeClr val="bg1">
                    <a:lumMod val="65000"/>
                  </a:schemeClr>
                </a:solidFill>
                <a:latin typeface="+mn-lt"/>
              </a:defRPr>
            </a:lvl1pPr>
          </a:lstStyle>
          <a:p>
            <a:pPr lvl="0"/>
            <a:r>
              <a:rPr lang="en-GB" noProof="0"/>
              <a:t>Click centre icon to insert screenshot</a:t>
            </a:r>
          </a:p>
        </p:txBody>
      </p:sp>
      <p:sp>
        <p:nvSpPr>
          <p:cNvPr id="26" name="Rectangle 25">
            <a:extLst>
              <a:ext uri="{FF2B5EF4-FFF2-40B4-BE49-F238E27FC236}">
                <a16:creationId xmlns:a16="http://schemas.microsoft.com/office/drawing/2014/main" id="{3F635173-368B-D065-4774-B9D8034BC6EC}"/>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27" name="Subhead">
            <a:extLst>
              <a:ext uri="{FF2B5EF4-FFF2-40B4-BE49-F238E27FC236}">
                <a16:creationId xmlns:a16="http://schemas.microsoft.com/office/drawing/2014/main" id="{DEDE725F-9E35-10C6-1A5A-F4FBAB8BFA86}"/>
              </a:ext>
            </a:extLst>
          </p:cNvPr>
          <p:cNvSpPr>
            <a:spLocks noGrp="1"/>
          </p:cNvSpPr>
          <p:nvPr>
            <p:ph type="body" sz="quarter" idx="14" hasCustomPrompt="1"/>
          </p:nvPr>
        </p:nvSpPr>
        <p:spPr>
          <a:xfrm>
            <a:off x="646113" y="1894372"/>
            <a:ext cx="3210916"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relevant subheading title</a:t>
            </a:r>
          </a:p>
        </p:txBody>
      </p:sp>
      <p:pic>
        <p:nvPicPr>
          <p:cNvPr id="3" name="Picture 2" descr="Icon&#10;&#10;Description automatically generated">
            <a:extLst>
              <a:ext uri="{FF2B5EF4-FFF2-40B4-BE49-F238E27FC236}">
                <a16:creationId xmlns:a16="http://schemas.microsoft.com/office/drawing/2014/main" id="{58282DE1-37B6-4DA7-D976-A1B3D2FBD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3334423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Sceenshot - Ligh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8603BD-5D2E-F051-2EF6-6FE44AAD8008}"/>
              </a:ext>
            </a:extLst>
          </p:cNvPr>
          <p:cNvSpPr/>
          <p:nvPr userDrawn="1"/>
        </p:nvSpPr>
        <p:spPr>
          <a:xfrm>
            <a:off x="6096000" y="0"/>
            <a:ext cx="6096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8000" y="360000"/>
            <a:ext cx="5040000" cy="1412694"/>
          </a:xfrm>
        </p:spPr>
        <p:txBody>
          <a:bodyPr wrap="square" anchor="t" anchorCtr="0">
            <a:spAutoFit/>
          </a:bodyPr>
          <a:lstStyle>
            <a:lvl1pPr>
              <a:lnSpc>
                <a:spcPct val="85000"/>
              </a:lnSpc>
              <a:defRPr sz="5400" b="0" baseline="0">
                <a:solidFill>
                  <a:schemeClr val="tx1"/>
                </a:solidFill>
              </a:defRPr>
            </a:lvl1pPr>
          </a:lstStyle>
          <a:p>
            <a:r>
              <a:rPr lang="en-GB"/>
              <a:t>slide title here second line</a:t>
            </a:r>
            <a:endParaRPr lang="en-US"/>
          </a:p>
        </p:txBody>
      </p:sp>
      <p:sp>
        <p:nvSpPr>
          <p:cNvPr id="16" name="Text Placeholder 8">
            <a:extLst>
              <a:ext uri="{FF2B5EF4-FFF2-40B4-BE49-F238E27FC236}">
                <a16:creationId xmlns:a16="http://schemas.microsoft.com/office/drawing/2014/main" id="{E05B25FB-B151-2BF8-843E-DD42D95851F9}"/>
              </a:ext>
            </a:extLst>
          </p:cNvPr>
          <p:cNvSpPr>
            <a:spLocks noGrp="1"/>
          </p:cNvSpPr>
          <p:nvPr>
            <p:ph type="body" sz="quarter" idx="13"/>
          </p:nvPr>
        </p:nvSpPr>
        <p:spPr>
          <a:xfrm>
            <a:off x="646113" y="2832100"/>
            <a:ext cx="4140000" cy="3657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Rectangle: Top Corners Rounded 16">
            <a:extLst>
              <a:ext uri="{FF2B5EF4-FFF2-40B4-BE49-F238E27FC236}">
                <a16:creationId xmlns:a16="http://schemas.microsoft.com/office/drawing/2014/main" id="{118AD5F2-2EC1-CD7A-FDAF-86F6E4A36201}"/>
              </a:ext>
            </a:extLst>
          </p:cNvPr>
          <p:cNvSpPr/>
          <p:nvPr userDrawn="1"/>
        </p:nvSpPr>
        <p:spPr>
          <a:xfrm>
            <a:off x="5448000" y="1894372"/>
            <a:ext cx="6096000" cy="3651250"/>
          </a:xfrm>
          <a:prstGeom prst="round2SameRect">
            <a:avLst>
              <a:gd name="adj1" fmla="val 2349"/>
              <a:gd name="adj2" fmla="val 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505C9E06-98C7-405A-BC04-D326361B65D3}"/>
              </a:ext>
            </a:extLst>
          </p:cNvPr>
          <p:cNvGrpSpPr/>
          <p:nvPr userDrawn="1"/>
        </p:nvGrpSpPr>
        <p:grpSpPr>
          <a:xfrm>
            <a:off x="11059022" y="1945103"/>
            <a:ext cx="118572" cy="116191"/>
            <a:chOff x="10353679" y="1654106"/>
            <a:chExt cx="118572" cy="116191"/>
          </a:xfrm>
          <a:solidFill>
            <a:schemeClr val="bg1"/>
          </a:solidFill>
        </p:grpSpPr>
        <p:sp>
          <p:nvSpPr>
            <p:cNvPr id="19" name="Rectangle 18">
              <a:extLst>
                <a:ext uri="{FF2B5EF4-FFF2-40B4-BE49-F238E27FC236}">
                  <a16:creationId xmlns:a16="http://schemas.microsoft.com/office/drawing/2014/main" id="{5EAFDE14-E636-C3D3-5A9D-ED14D8DF8F68}"/>
                </a:ext>
              </a:extLst>
            </p:cNvPr>
            <p:cNvSpPr/>
            <p:nvPr/>
          </p:nvSpPr>
          <p:spPr>
            <a:xfrm>
              <a:off x="10382251" y="1680297"/>
              <a:ext cx="90000" cy="9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C040A89-ADA3-08AE-2CC1-1069091EBA56}"/>
                </a:ext>
              </a:extLst>
            </p:cNvPr>
            <p:cNvSpPr/>
            <p:nvPr/>
          </p:nvSpPr>
          <p:spPr>
            <a:xfrm>
              <a:off x="10353679" y="1654106"/>
              <a:ext cx="90000" cy="9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8579BCBB-5563-F6D3-E845-0C9A95208857}"/>
              </a:ext>
            </a:extLst>
          </p:cNvPr>
          <p:cNvGrpSpPr/>
          <p:nvPr userDrawn="1"/>
        </p:nvGrpSpPr>
        <p:grpSpPr>
          <a:xfrm>
            <a:off x="11310471" y="1968268"/>
            <a:ext cx="74459" cy="74459"/>
            <a:chOff x="10602747" y="1677271"/>
            <a:chExt cx="74459" cy="74459"/>
          </a:xfrm>
        </p:grpSpPr>
        <p:cxnSp>
          <p:nvCxnSpPr>
            <p:cNvPr id="22" name="Straight Connector 21">
              <a:extLst>
                <a:ext uri="{FF2B5EF4-FFF2-40B4-BE49-F238E27FC236}">
                  <a16:creationId xmlns:a16="http://schemas.microsoft.com/office/drawing/2014/main" id="{E8AE7906-1FFB-C194-4C46-16E3BA038553}"/>
                </a:ext>
              </a:extLst>
            </p:cNvPr>
            <p:cNvCxnSpPr>
              <a:cxnSpLocks/>
            </p:cNvCxnSpPr>
            <p:nvPr/>
          </p:nvCxnSpPr>
          <p:spPr>
            <a:xfrm>
              <a:off x="10602747" y="1677271"/>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B969E623-2C87-1CAE-45E4-B464D490275D}"/>
                </a:ext>
              </a:extLst>
            </p:cNvPr>
            <p:cNvCxnSpPr>
              <a:cxnSpLocks/>
            </p:cNvCxnSpPr>
            <p:nvPr/>
          </p:nvCxnSpPr>
          <p:spPr>
            <a:xfrm flipH="1">
              <a:off x="10602747" y="1677271"/>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4" name="Straight Connector 23">
            <a:extLst>
              <a:ext uri="{FF2B5EF4-FFF2-40B4-BE49-F238E27FC236}">
                <a16:creationId xmlns:a16="http://schemas.microsoft.com/office/drawing/2014/main" id="{B62ECB4F-E60B-730F-C331-0E694FC5C04D}"/>
              </a:ext>
            </a:extLst>
          </p:cNvPr>
          <p:cNvCxnSpPr>
            <a:cxnSpLocks/>
          </p:cNvCxnSpPr>
          <p:nvPr userDrawn="1"/>
        </p:nvCxnSpPr>
        <p:spPr>
          <a:xfrm rot="2700000" flipH="1">
            <a:off x="10831839" y="1968268"/>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5" name="Picture Placeholder 15">
            <a:extLst>
              <a:ext uri="{FF2B5EF4-FFF2-40B4-BE49-F238E27FC236}">
                <a16:creationId xmlns:a16="http://schemas.microsoft.com/office/drawing/2014/main" id="{33597B8C-E714-8C54-A5FD-DB8F4DF41059}"/>
              </a:ext>
            </a:extLst>
          </p:cNvPr>
          <p:cNvSpPr>
            <a:spLocks noGrp="1"/>
          </p:cNvSpPr>
          <p:nvPr>
            <p:ph type="pic" sz="quarter" idx="20" hasCustomPrompt="1"/>
          </p:nvPr>
        </p:nvSpPr>
        <p:spPr>
          <a:xfrm>
            <a:off x="5448000" y="2116622"/>
            <a:ext cx="6096000" cy="3429000"/>
          </a:xfrm>
          <a:solidFill>
            <a:schemeClr val="bg1">
              <a:lumMod val="95000"/>
            </a:schemeClr>
          </a:solidFill>
          <a:ln w="12700">
            <a:solidFill>
              <a:schemeClr val="accent1"/>
            </a:solidFill>
          </a:ln>
        </p:spPr>
        <p:txBody>
          <a:bodyPr tIns="108000" anchor="t" anchorCtr="0"/>
          <a:lstStyle>
            <a:lvl1pPr marL="0" indent="0" algn="ctr">
              <a:buNone/>
              <a:defRPr sz="1200">
                <a:solidFill>
                  <a:schemeClr val="bg1">
                    <a:lumMod val="65000"/>
                  </a:schemeClr>
                </a:solidFill>
                <a:latin typeface="+mn-lt"/>
              </a:defRPr>
            </a:lvl1pPr>
          </a:lstStyle>
          <a:p>
            <a:pPr lvl="0"/>
            <a:r>
              <a:rPr lang="en-GB" noProof="0"/>
              <a:t>Click centre icon to insert screenshot</a:t>
            </a:r>
          </a:p>
        </p:txBody>
      </p:sp>
      <p:sp>
        <p:nvSpPr>
          <p:cNvPr id="26" name="Rectangle 25">
            <a:extLst>
              <a:ext uri="{FF2B5EF4-FFF2-40B4-BE49-F238E27FC236}">
                <a16:creationId xmlns:a16="http://schemas.microsoft.com/office/drawing/2014/main" id="{3F635173-368B-D065-4774-B9D8034BC6EC}"/>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27" name="Subhead">
            <a:extLst>
              <a:ext uri="{FF2B5EF4-FFF2-40B4-BE49-F238E27FC236}">
                <a16:creationId xmlns:a16="http://schemas.microsoft.com/office/drawing/2014/main" id="{DEDE725F-9E35-10C6-1A5A-F4FBAB8BFA86}"/>
              </a:ext>
            </a:extLst>
          </p:cNvPr>
          <p:cNvSpPr>
            <a:spLocks noGrp="1"/>
          </p:cNvSpPr>
          <p:nvPr>
            <p:ph type="body" sz="quarter" idx="14" hasCustomPrompt="1"/>
          </p:nvPr>
        </p:nvSpPr>
        <p:spPr>
          <a:xfrm>
            <a:off x="646113" y="1894372"/>
            <a:ext cx="3210916"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relevant subheading title</a:t>
            </a:r>
          </a:p>
        </p:txBody>
      </p:sp>
      <p:pic>
        <p:nvPicPr>
          <p:cNvPr id="3" name="Picture 2" descr="Icon&#10;&#10;Description automatically generated">
            <a:extLst>
              <a:ext uri="{FF2B5EF4-FFF2-40B4-BE49-F238E27FC236}">
                <a16:creationId xmlns:a16="http://schemas.microsoft.com/office/drawing/2014/main" id="{58282DE1-37B6-4DA7-D976-A1B3D2FBD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34515781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 Spark">
    <p:spTree>
      <p:nvGrpSpPr>
        <p:cNvPr id="1" name=""/>
        <p:cNvGrpSpPr/>
        <p:nvPr/>
      </p:nvGrpSpPr>
      <p:grpSpPr>
        <a:xfrm>
          <a:off x="0" y="0"/>
          <a:ext cx="0" cy="0"/>
          <a:chOff x="0" y="0"/>
          <a:chExt cx="0" cy="0"/>
        </a:xfrm>
      </p:grpSpPr>
      <p:pic>
        <p:nvPicPr>
          <p:cNvPr id="4" name="Master Logo">
            <a:extLst>
              <a:ext uri="{FF2B5EF4-FFF2-40B4-BE49-F238E27FC236}">
                <a16:creationId xmlns:a16="http://schemas.microsoft.com/office/drawing/2014/main" id="{C8C18B72-80DF-4980-0AF7-1F5A9F781F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425" y="426859"/>
            <a:ext cx="1247253" cy="388849"/>
          </a:xfrm>
          <a:prstGeom prst="rect">
            <a:avLst/>
          </a:prstGeom>
        </p:spPr>
      </p:pic>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46113" y="6096728"/>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631387"/>
            <a:ext cx="7590555" cy="1569660"/>
          </a:xfrm>
        </p:spPr>
        <p:txBody>
          <a:bodyPr wrap="square" anchor="b" anchorCtr="0">
            <a:spAutoFit/>
          </a:bodyPr>
          <a:lstStyle>
            <a:lvl1pPr>
              <a:lnSpc>
                <a:spcPct val="85000"/>
              </a:lnSpc>
              <a:defRPr sz="6000" b="0" baseline="0">
                <a:solidFill>
                  <a:schemeClr val="bg1"/>
                </a:solidFill>
              </a:defRPr>
            </a:lvl1pPr>
          </a:lstStyle>
          <a:p>
            <a:r>
              <a:rPr lang="en-GB"/>
              <a:t>INSERT TITLE OF THE PRESENTATION HERE</a:t>
            </a:r>
            <a:endParaRPr lang="en-US"/>
          </a:p>
        </p:txBody>
      </p:sp>
      <p:sp>
        <p:nvSpPr>
          <p:cNvPr id="21" name="Subhead">
            <a:extLst>
              <a:ext uri="{FF2B5EF4-FFF2-40B4-BE49-F238E27FC236}">
                <a16:creationId xmlns:a16="http://schemas.microsoft.com/office/drawing/2014/main" id="{4E8E2920-2064-9BC2-2E80-3CC8D3BB3621}"/>
              </a:ext>
            </a:extLst>
          </p:cNvPr>
          <p:cNvSpPr>
            <a:spLocks noGrp="1"/>
          </p:cNvSpPr>
          <p:nvPr>
            <p:ph type="body" sz="quarter" idx="10" hasCustomPrompt="1"/>
          </p:nvPr>
        </p:nvSpPr>
        <p:spPr>
          <a:xfrm>
            <a:off x="646113" y="4357892"/>
            <a:ext cx="4502937"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
        <p:nvSpPr>
          <p:cNvPr id="5" name="Rectangle 4">
            <a:extLst>
              <a:ext uri="{FF2B5EF4-FFF2-40B4-BE49-F238E27FC236}">
                <a16:creationId xmlns:a16="http://schemas.microsoft.com/office/drawing/2014/main" id="{35FAD4C6-EBA3-5361-AA8E-6E96E48D1DBB}"/>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10635891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amp; Sceenshot - Ligh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8603BD-5D2E-F051-2EF6-6FE44AAD8008}"/>
              </a:ext>
            </a:extLst>
          </p:cNvPr>
          <p:cNvSpPr/>
          <p:nvPr userDrawn="1"/>
        </p:nvSpPr>
        <p:spPr>
          <a:xfrm>
            <a:off x="6096000" y="0"/>
            <a:ext cx="6096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8000" y="360000"/>
            <a:ext cx="5040000" cy="1412694"/>
          </a:xfrm>
        </p:spPr>
        <p:txBody>
          <a:bodyPr wrap="square" anchor="t" anchorCtr="0">
            <a:spAutoFit/>
          </a:bodyPr>
          <a:lstStyle>
            <a:lvl1pPr>
              <a:lnSpc>
                <a:spcPct val="85000"/>
              </a:lnSpc>
              <a:defRPr sz="5400" b="0" baseline="0">
                <a:solidFill>
                  <a:schemeClr val="tx1"/>
                </a:solidFill>
              </a:defRPr>
            </a:lvl1pPr>
          </a:lstStyle>
          <a:p>
            <a:r>
              <a:rPr lang="en-GB"/>
              <a:t>slide title here second line</a:t>
            </a:r>
            <a:endParaRPr lang="en-US"/>
          </a:p>
        </p:txBody>
      </p:sp>
      <p:sp>
        <p:nvSpPr>
          <p:cNvPr id="16" name="Text Placeholder 8">
            <a:extLst>
              <a:ext uri="{FF2B5EF4-FFF2-40B4-BE49-F238E27FC236}">
                <a16:creationId xmlns:a16="http://schemas.microsoft.com/office/drawing/2014/main" id="{E05B25FB-B151-2BF8-843E-DD42D95851F9}"/>
              </a:ext>
            </a:extLst>
          </p:cNvPr>
          <p:cNvSpPr>
            <a:spLocks noGrp="1"/>
          </p:cNvSpPr>
          <p:nvPr>
            <p:ph type="body" sz="quarter" idx="13"/>
          </p:nvPr>
        </p:nvSpPr>
        <p:spPr>
          <a:xfrm>
            <a:off x="646113" y="2832100"/>
            <a:ext cx="4140000" cy="3657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Rectangle: Top Corners Rounded 16">
            <a:extLst>
              <a:ext uri="{FF2B5EF4-FFF2-40B4-BE49-F238E27FC236}">
                <a16:creationId xmlns:a16="http://schemas.microsoft.com/office/drawing/2014/main" id="{118AD5F2-2EC1-CD7A-FDAF-86F6E4A36201}"/>
              </a:ext>
            </a:extLst>
          </p:cNvPr>
          <p:cNvSpPr/>
          <p:nvPr userDrawn="1"/>
        </p:nvSpPr>
        <p:spPr>
          <a:xfrm>
            <a:off x="5448000" y="1894372"/>
            <a:ext cx="6096000" cy="3651250"/>
          </a:xfrm>
          <a:prstGeom prst="round2SameRect">
            <a:avLst>
              <a:gd name="adj1" fmla="val 2349"/>
              <a:gd name="adj2" fmla="val 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505C9E06-98C7-405A-BC04-D326361B65D3}"/>
              </a:ext>
            </a:extLst>
          </p:cNvPr>
          <p:cNvGrpSpPr/>
          <p:nvPr userDrawn="1"/>
        </p:nvGrpSpPr>
        <p:grpSpPr>
          <a:xfrm>
            <a:off x="11059022" y="1945103"/>
            <a:ext cx="118572" cy="116191"/>
            <a:chOff x="10353679" y="1654106"/>
            <a:chExt cx="118572" cy="116191"/>
          </a:xfrm>
          <a:solidFill>
            <a:schemeClr val="bg1"/>
          </a:solidFill>
        </p:grpSpPr>
        <p:sp>
          <p:nvSpPr>
            <p:cNvPr id="19" name="Rectangle 18">
              <a:extLst>
                <a:ext uri="{FF2B5EF4-FFF2-40B4-BE49-F238E27FC236}">
                  <a16:creationId xmlns:a16="http://schemas.microsoft.com/office/drawing/2014/main" id="{5EAFDE14-E636-C3D3-5A9D-ED14D8DF8F68}"/>
                </a:ext>
              </a:extLst>
            </p:cNvPr>
            <p:cNvSpPr/>
            <p:nvPr/>
          </p:nvSpPr>
          <p:spPr>
            <a:xfrm>
              <a:off x="10382251" y="1680297"/>
              <a:ext cx="90000" cy="9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C040A89-ADA3-08AE-2CC1-1069091EBA56}"/>
                </a:ext>
              </a:extLst>
            </p:cNvPr>
            <p:cNvSpPr/>
            <p:nvPr/>
          </p:nvSpPr>
          <p:spPr>
            <a:xfrm>
              <a:off x="10353679" y="1654106"/>
              <a:ext cx="90000" cy="9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8579BCBB-5563-F6D3-E845-0C9A95208857}"/>
              </a:ext>
            </a:extLst>
          </p:cNvPr>
          <p:cNvGrpSpPr/>
          <p:nvPr userDrawn="1"/>
        </p:nvGrpSpPr>
        <p:grpSpPr>
          <a:xfrm>
            <a:off x="11310471" y="1968268"/>
            <a:ext cx="74459" cy="74459"/>
            <a:chOff x="10602747" y="1677271"/>
            <a:chExt cx="74459" cy="74459"/>
          </a:xfrm>
        </p:grpSpPr>
        <p:cxnSp>
          <p:nvCxnSpPr>
            <p:cNvPr id="22" name="Straight Connector 21">
              <a:extLst>
                <a:ext uri="{FF2B5EF4-FFF2-40B4-BE49-F238E27FC236}">
                  <a16:creationId xmlns:a16="http://schemas.microsoft.com/office/drawing/2014/main" id="{E8AE7906-1FFB-C194-4C46-16E3BA038553}"/>
                </a:ext>
              </a:extLst>
            </p:cNvPr>
            <p:cNvCxnSpPr>
              <a:cxnSpLocks/>
            </p:cNvCxnSpPr>
            <p:nvPr/>
          </p:nvCxnSpPr>
          <p:spPr>
            <a:xfrm>
              <a:off x="10602747" y="1677271"/>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B969E623-2C87-1CAE-45E4-B464D490275D}"/>
                </a:ext>
              </a:extLst>
            </p:cNvPr>
            <p:cNvCxnSpPr>
              <a:cxnSpLocks/>
            </p:cNvCxnSpPr>
            <p:nvPr/>
          </p:nvCxnSpPr>
          <p:spPr>
            <a:xfrm flipH="1">
              <a:off x="10602747" y="1677271"/>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4" name="Straight Connector 23">
            <a:extLst>
              <a:ext uri="{FF2B5EF4-FFF2-40B4-BE49-F238E27FC236}">
                <a16:creationId xmlns:a16="http://schemas.microsoft.com/office/drawing/2014/main" id="{B62ECB4F-E60B-730F-C331-0E694FC5C04D}"/>
              </a:ext>
            </a:extLst>
          </p:cNvPr>
          <p:cNvCxnSpPr>
            <a:cxnSpLocks/>
          </p:cNvCxnSpPr>
          <p:nvPr userDrawn="1"/>
        </p:nvCxnSpPr>
        <p:spPr>
          <a:xfrm rot="2700000" flipH="1">
            <a:off x="10831839" y="1968268"/>
            <a:ext cx="74459" cy="74459"/>
          </a:xfrm>
          <a:prstGeom prst="lin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5" name="Picture Placeholder 15">
            <a:extLst>
              <a:ext uri="{FF2B5EF4-FFF2-40B4-BE49-F238E27FC236}">
                <a16:creationId xmlns:a16="http://schemas.microsoft.com/office/drawing/2014/main" id="{33597B8C-E714-8C54-A5FD-DB8F4DF41059}"/>
              </a:ext>
            </a:extLst>
          </p:cNvPr>
          <p:cNvSpPr>
            <a:spLocks noGrp="1"/>
          </p:cNvSpPr>
          <p:nvPr>
            <p:ph type="pic" sz="quarter" idx="20" hasCustomPrompt="1"/>
          </p:nvPr>
        </p:nvSpPr>
        <p:spPr>
          <a:xfrm>
            <a:off x="5448000" y="2116622"/>
            <a:ext cx="6096000" cy="3429000"/>
          </a:xfrm>
          <a:solidFill>
            <a:schemeClr val="bg1">
              <a:lumMod val="95000"/>
            </a:schemeClr>
          </a:solidFill>
          <a:ln w="12700">
            <a:solidFill>
              <a:schemeClr val="accent1"/>
            </a:solidFill>
          </a:ln>
        </p:spPr>
        <p:txBody>
          <a:bodyPr tIns="108000" anchor="t" anchorCtr="0"/>
          <a:lstStyle>
            <a:lvl1pPr marL="0" indent="0" algn="ctr">
              <a:buNone/>
              <a:defRPr sz="1200">
                <a:solidFill>
                  <a:schemeClr val="bg1">
                    <a:lumMod val="65000"/>
                  </a:schemeClr>
                </a:solidFill>
                <a:latin typeface="+mn-lt"/>
              </a:defRPr>
            </a:lvl1pPr>
          </a:lstStyle>
          <a:p>
            <a:pPr lvl="0"/>
            <a:r>
              <a:rPr lang="en-GB" noProof="0"/>
              <a:t>Click centre icon to insert screenshot</a:t>
            </a:r>
          </a:p>
        </p:txBody>
      </p:sp>
      <p:sp>
        <p:nvSpPr>
          <p:cNvPr id="26" name="Rectangle 25">
            <a:extLst>
              <a:ext uri="{FF2B5EF4-FFF2-40B4-BE49-F238E27FC236}">
                <a16:creationId xmlns:a16="http://schemas.microsoft.com/office/drawing/2014/main" id="{3F635173-368B-D065-4774-B9D8034BC6EC}"/>
              </a:ext>
            </a:extLst>
          </p:cNvPr>
          <p:cNvSpPr/>
          <p:nvPr userDrawn="1"/>
        </p:nvSpPr>
        <p:spPr>
          <a:xfrm>
            <a:off x="0" y="0"/>
            <a:ext cx="143775" cy="6858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27" name="Subhead">
            <a:extLst>
              <a:ext uri="{FF2B5EF4-FFF2-40B4-BE49-F238E27FC236}">
                <a16:creationId xmlns:a16="http://schemas.microsoft.com/office/drawing/2014/main" id="{DEDE725F-9E35-10C6-1A5A-F4FBAB8BFA86}"/>
              </a:ext>
            </a:extLst>
          </p:cNvPr>
          <p:cNvSpPr>
            <a:spLocks noGrp="1"/>
          </p:cNvSpPr>
          <p:nvPr>
            <p:ph type="body" sz="quarter" idx="14" hasCustomPrompt="1"/>
          </p:nvPr>
        </p:nvSpPr>
        <p:spPr>
          <a:xfrm>
            <a:off x="646113" y="1894372"/>
            <a:ext cx="3210916"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relevant subheading title</a:t>
            </a:r>
          </a:p>
        </p:txBody>
      </p:sp>
      <p:pic>
        <p:nvPicPr>
          <p:cNvPr id="3" name="Picture 2" descr="Icon&#10;&#10;Description automatically generated">
            <a:extLst>
              <a:ext uri="{FF2B5EF4-FFF2-40B4-BE49-F238E27FC236}">
                <a16:creationId xmlns:a16="http://schemas.microsoft.com/office/drawing/2014/main" id="{58282DE1-37B6-4DA7-D976-A1B3D2FBD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327" y="386377"/>
            <a:ext cx="294661" cy="294661"/>
          </a:xfrm>
          <a:prstGeom prst="rect">
            <a:avLst/>
          </a:prstGeom>
        </p:spPr>
      </p:pic>
    </p:spTree>
    <p:extLst>
      <p:ext uri="{BB962C8B-B14F-4D97-AF65-F5344CB8AC3E}">
        <p14:creationId xmlns:p14="http://schemas.microsoft.com/office/powerpoint/2010/main" val="27361435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Light">
    <p:bg>
      <p:bgPr>
        <a:solidFill>
          <a:srgbClr val="AFD3C9"/>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5F76787-ED06-49C3-9D0B-F0326E3783CE}"/>
              </a:ext>
            </a:extLst>
          </p:cNvPr>
          <p:cNvSpPr>
            <a:spLocks noGrp="1"/>
          </p:cNvSpPr>
          <p:nvPr>
            <p:ph type="body" sz="quarter" idx="11" hasCustomPrompt="1"/>
          </p:nvPr>
        </p:nvSpPr>
        <p:spPr>
          <a:xfrm>
            <a:off x="843911" y="952501"/>
            <a:ext cx="1569156" cy="1298954"/>
          </a:xfrm>
          <a:custGeom>
            <a:avLst/>
            <a:gdLst>
              <a:gd name="connsiteX0" fmla="*/ 1569156 w 1569156"/>
              <a:gd name="connsiteY0" fmla="*/ 0 h 1298954"/>
              <a:gd name="connsiteX1" fmla="*/ 1569156 w 1569156"/>
              <a:gd name="connsiteY1" fmla="*/ 287555 h 1298954"/>
              <a:gd name="connsiteX2" fmla="*/ 1403068 w 1569156"/>
              <a:gd name="connsiteY2" fmla="*/ 513136 h 1298954"/>
              <a:gd name="connsiteX3" fmla="*/ 1569156 w 1569156"/>
              <a:gd name="connsiteY3" fmla="*/ 513136 h 1298954"/>
              <a:gd name="connsiteX4" fmla="*/ 1569156 w 1569156"/>
              <a:gd name="connsiteY4" fmla="*/ 1298954 h 1298954"/>
              <a:gd name="connsiteX5" fmla="*/ 897369 w 1569156"/>
              <a:gd name="connsiteY5" fmla="*/ 1298954 h 1298954"/>
              <a:gd name="connsiteX6" fmla="*/ 897369 w 1569156"/>
              <a:gd name="connsiteY6" fmla="*/ 939510 h 1298954"/>
              <a:gd name="connsiteX7" fmla="*/ 965539 w 1569156"/>
              <a:gd name="connsiteY7" fmla="*/ 475953 h 1298954"/>
              <a:gd name="connsiteX8" fmla="*/ 1197318 w 1569156"/>
              <a:gd name="connsiteY8" fmla="*/ 168567 h 1298954"/>
              <a:gd name="connsiteX9" fmla="*/ 1569156 w 1569156"/>
              <a:gd name="connsiteY9" fmla="*/ 0 h 1298954"/>
              <a:gd name="connsiteX10" fmla="*/ 671787 w 1569156"/>
              <a:gd name="connsiteY10" fmla="*/ 0 h 1298954"/>
              <a:gd name="connsiteX11" fmla="*/ 671787 w 1569156"/>
              <a:gd name="connsiteY11" fmla="*/ 287555 h 1298954"/>
              <a:gd name="connsiteX12" fmla="*/ 505700 w 1569156"/>
              <a:gd name="connsiteY12" fmla="*/ 513136 h 1298954"/>
              <a:gd name="connsiteX13" fmla="*/ 671787 w 1569156"/>
              <a:gd name="connsiteY13" fmla="*/ 513136 h 1298954"/>
              <a:gd name="connsiteX14" fmla="*/ 671787 w 1569156"/>
              <a:gd name="connsiteY14" fmla="*/ 1298954 h 1298954"/>
              <a:gd name="connsiteX15" fmla="*/ 0 w 1569156"/>
              <a:gd name="connsiteY15" fmla="*/ 1298954 h 1298954"/>
              <a:gd name="connsiteX16" fmla="*/ 0 w 1569156"/>
              <a:gd name="connsiteY16" fmla="*/ 939510 h 1298954"/>
              <a:gd name="connsiteX17" fmla="*/ 68171 w 1569156"/>
              <a:gd name="connsiteY17" fmla="*/ 475953 h 1298954"/>
              <a:gd name="connsiteX18" fmla="*/ 301189 w 1569156"/>
              <a:gd name="connsiteY18" fmla="*/ 168567 h 1298954"/>
              <a:gd name="connsiteX19" fmla="*/ 671787 w 1569156"/>
              <a:gd name="connsiteY19" fmla="*/ 0 h 12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9156" h="1298954">
                <a:moveTo>
                  <a:pt x="1569156" y="0"/>
                </a:moveTo>
                <a:lnTo>
                  <a:pt x="1569156" y="287555"/>
                </a:lnTo>
                <a:cubicBezTo>
                  <a:pt x="1471652" y="343744"/>
                  <a:pt x="1416289" y="418937"/>
                  <a:pt x="1403068" y="513136"/>
                </a:cubicBezTo>
                <a:lnTo>
                  <a:pt x="1569156" y="513136"/>
                </a:lnTo>
                <a:lnTo>
                  <a:pt x="1569156" y="1298954"/>
                </a:lnTo>
                <a:lnTo>
                  <a:pt x="897369" y="1298954"/>
                </a:lnTo>
                <a:lnTo>
                  <a:pt x="897369" y="939510"/>
                </a:lnTo>
                <a:cubicBezTo>
                  <a:pt x="897369" y="751113"/>
                  <a:pt x="920092" y="596593"/>
                  <a:pt x="965539" y="475953"/>
                </a:cubicBezTo>
                <a:cubicBezTo>
                  <a:pt x="1010986" y="355312"/>
                  <a:pt x="1088245" y="252850"/>
                  <a:pt x="1197318" y="168567"/>
                </a:cubicBezTo>
                <a:cubicBezTo>
                  <a:pt x="1306390" y="84283"/>
                  <a:pt x="1430336" y="28095"/>
                  <a:pt x="1569156" y="0"/>
                </a:cubicBezTo>
                <a:close/>
                <a:moveTo>
                  <a:pt x="671787" y="0"/>
                </a:moveTo>
                <a:lnTo>
                  <a:pt x="671787" y="287555"/>
                </a:lnTo>
                <a:cubicBezTo>
                  <a:pt x="574283" y="343744"/>
                  <a:pt x="518921" y="418937"/>
                  <a:pt x="505700" y="513136"/>
                </a:cubicBezTo>
                <a:lnTo>
                  <a:pt x="671787" y="513136"/>
                </a:lnTo>
                <a:lnTo>
                  <a:pt x="671787" y="1298954"/>
                </a:lnTo>
                <a:lnTo>
                  <a:pt x="0" y="1298954"/>
                </a:lnTo>
                <a:lnTo>
                  <a:pt x="0" y="939510"/>
                </a:lnTo>
                <a:cubicBezTo>
                  <a:pt x="0" y="751113"/>
                  <a:pt x="22724" y="596593"/>
                  <a:pt x="68171" y="475953"/>
                </a:cubicBezTo>
                <a:cubicBezTo>
                  <a:pt x="113618" y="355312"/>
                  <a:pt x="191290" y="252850"/>
                  <a:pt x="301189" y="168567"/>
                </a:cubicBezTo>
                <a:cubicBezTo>
                  <a:pt x="411088" y="84283"/>
                  <a:pt x="534621" y="28095"/>
                  <a:pt x="671787" y="0"/>
                </a:cubicBezTo>
                <a:close/>
              </a:path>
            </a:pathLst>
          </a:custGeom>
          <a:solidFill>
            <a:schemeClr val="bg1"/>
          </a:solidFill>
        </p:spPr>
        <p:txBody>
          <a:bodyPr wrap="square">
            <a:noAutofit/>
          </a:bodyPr>
          <a:lstStyle>
            <a:lvl1pPr marL="0" indent="0">
              <a:buNone/>
              <a:defRPr/>
            </a:lvl1pPr>
            <a:lvl2pPr marL="252000" indent="0">
              <a:buNone/>
              <a:defRPr/>
            </a:lvl2pPr>
            <a:lvl3pPr marL="468000" indent="0">
              <a:buNone/>
              <a:defRPr/>
            </a:lvl3pPr>
            <a:lvl4pPr marL="0" indent="0">
              <a:buNone/>
              <a:defRPr/>
            </a:lvl4pPr>
            <a:lvl5pPr marL="0" indent="0">
              <a:buNone/>
              <a:defRPr/>
            </a:lvl5pPr>
          </a:lstStyle>
          <a:p>
            <a:pPr lvl="0"/>
            <a:r>
              <a:rPr lang="en-GB"/>
              <a:t> </a:t>
            </a:r>
            <a:endParaRPr lang="en-US"/>
          </a:p>
        </p:txBody>
      </p:sp>
      <p:sp>
        <p:nvSpPr>
          <p:cNvPr id="16" name="Rectangle 15">
            <a:extLst>
              <a:ext uri="{FF2B5EF4-FFF2-40B4-BE49-F238E27FC236}">
                <a16:creationId xmlns:a16="http://schemas.microsoft.com/office/drawing/2014/main" id="{0DB8DE3F-C65A-F39E-B520-5EC368AD6F81}"/>
              </a:ext>
            </a:extLst>
          </p:cNvPr>
          <p:cNvSpPr/>
          <p:nvPr userDrawn="1"/>
        </p:nvSpPr>
        <p:spPr>
          <a:xfrm>
            <a:off x="0" y="0"/>
            <a:ext cx="1437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843911" y="2016305"/>
            <a:ext cx="10504177" cy="2825389"/>
          </a:xfrm>
        </p:spPr>
        <p:txBody>
          <a:bodyPr wrap="square" anchor="b" anchorCtr="0">
            <a:spAutoFit/>
          </a:bodyPr>
          <a:lstStyle>
            <a:lvl1pPr algn="l">
              <a:lnSpc>
                <a:spcPct val="85000"/>
              </a:lnSpc>
              <a:defRPr sz="5400" b="0" baseline="0">
                <a:solidFill>
                  <a:schemeClr val="tx2"/>
                </a:solidFill>
              </a:defRPr>
            </a:lvl1pPr>
          </a:lstStyle>
          <a:p>
            <a:r>
              <a:rPr lang="en-GB"/>
              <a:t>Quotations are commonly printed as a means of inspiration and </a:t>
            </a:r>
            <a:br>
              <a:rPr lang="en-GB"/>
            </a:br>
            <a:r>
              <a:rPr lang="en-GB"/>
              <a:t>to invoke philosophical </a:t>
            </a:r>
            <a:br>
              <a:rPr lang="en-GB"/>
            </a:br>
            <a:r>
              <a:rPr lang="en-GB"/>
              <a:t>thoughts from the reader</a:t>
            </a:r>
            <a:endParaRPr lang="en-US"/>
          </a:p>
        </p:txBody>
      </p:sp>
    </p:spTree>
    <p:extLst>
      <p:ext uri="{BB962C8B-B14F-4D97-AF65-F5344CB8AC3E}">
        <p14:creationId xmlns:p14="http://schemas.microsoft.com/office/powerpoint/2010/main" val="8943197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Green">
    <p:bg>
      <p:bgPr>
        <a:solidFill>
          <a:schemeClr val="accent1"/>
        </a:solidFill>
        <a:effectLst/>
      </p:bgPr>
    </p:bg>
    <p:spTree>
      <p:nvGrpSpPr>
        <p:cNvPr id="1" name=""/>
        <p:cNvGrpSpPr/>
        <p:nvPr/>
      </p:nvGrpSpPr>
      <p:grpSpPr>
        <a:xfrm>
          <a:off x="0" y="0"/>
          <a:ext cx="0" cy="0"/>
          <a:chOff x="0" y="0"/>
          <a:chExt cx="0" cy="0"/>
        </a:xfrm>
      </p:grpSpPr>
      <p:sp>
        <p:nvSpPr>
          <p:cNvPr id="19" name="Subhead">
            <a:extLst>
              <a:ext uri="{FF2B5EF4-FFF2-40B4-BE49-F238E27FC236}">
                <a16:creationId xmlns:a16="http://schemas.microsoft.com/office/drawing/2014/main" id="{7D9213E2-4E91-A244-9C39-679ABDE363BA}"/>
              </a:ext>
            </a:extLst>
          </p:cNvPr>
          <p:cNvSpPr>
            <a:spLocks noGrp="1"/>
          </p:cNvSpPr>
          <p:nvPr>
            <p:ph type="body" sz="quarter" idx="10" hasCustomPrompt="1"/>
          </p:nvPr>
        </p:nvSpPr>
        <p:spPr>
          <a:xfrm>
            <a:off x="4823719" y="5060210"/>
            <a:ext cx="2544563" cy="391628"/>
          </a:xfrm>
          <a:solidFill>
            <a:srgbClr val="AFD3C9"/>
          </a:solidFill>
        </p:spPr>
        <p:txBody>
          <a:bodyPr wrap="square" lIns="108000" tIns="72000" rIns="108000" bIns="72000" anchor="ctr" anchorCtr="0">
            <a:spAutoFit/>
          </a:bodyPr>
          <a:lstStyle>
            <a:lvl1pPr marL="0" indent="0" algn="ctr">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Author’s name</a:t>
            </a:r>
          </a:p>
        </p:txBody>
      </p:sp>
      <p:sp>
        <p:nvSpPr>
          <p:cNvPr id="11" name="Text Placeholder 10">
            <a:extLst>
              <a:ext uri="{FF2B5EF4-FFF2-40B4-BE49-F238E27FC236}">
                <a16:creationId xmlns:a16="http://schemas.microsoft.com/office/drawing/2014/main" id="{35F76787-ED06-49C3-9D0B-F0326E3783CE}"/>
              </a:ext>
            </a:extLst>
          </p:cNvPr>
          <p:cNvSpPr>
            <a:spLocks noGrp="1"/>
          </p:cNvSpPr>
          <p:nvPr>
            <p:ph type="body" sz="quarter" idx="11" hasCustomPrompt="1"/>
          </p:nvPr>
        </p:nvSpPr>
        <p:spPr>
          <a:xfrm>
            <a:off x="1098075" y="768476"/>
            <a:ext cx="1569156" cy="1298954"/>
          </a:xfrm>
          <a:custGeom>
            <a:avLst/>
            <a:gdLst>
              <a:gd name="connsiteX0" fmla="*/ 1569156 w 1569156"/>
              <a:gd name="connsiteY0" fmla="*/ 0 h 1298954"/>
              <a:gd name="connsiteX1" fmla="*/ 1569156 w 1569156"/>
              <a:gd name="connsiteY1" fmla="*/ 287555 h 1298954"/>
              <a:gd name="connsiteX2" fmla="*/ 1403068 w 1569156"/>
              <a:gd name="connsiteY2" fmla="*/ 513136 h 1298954"/>
              <a:gd name="connsiteX3" fmla="*/ 1569156 w 1569156"/>
              <a:gd name="connsiteY3" fmla="*/ 513136 h 1298954"/>
              <a:gd name="connsiteX4" fmla="*/ 1569156 w 1569156"/>
              <a:gd name="connsiteY4" fmla="*/ 1298954 h 1298954"/>
              <a:gd name="connsiteX5" fmla="*/ 897369 w 1569156"/>
              <a:gd name="connsiteY5" fmla="*/ 1298954 h 1298954"/>
              <a:gd name="connsiteX6" fmla="*/ 897369 w 1569156"/>
              <a:gd name="connsiteY6" fmla="*/ 939510 h 1298954"/>
              <a:gd name="connsiteX7" fmla="*/ 965539 w 1569156"/>
              <a:gd name="connsiteY7" fmla="*/ 475953 h 1298954"/>
              <a:gd name="connsiteX8" fmla="*/ 1197318 w 1569156"/>
              <a:gd name="connsiteY8" fmla="*/ 168567 h 1298954"/>
              <a:gd name="connsiteX9" fmla="*/ 1569156 w 1569156"/>
              <a:gd name="connsiteY9" fmla="*/ 0 h 1298954"/>
              <a:gd name="connsiteX10" fmla="*/ 671787 w 1569156"/>
              <a:gd name="connsiteY10" fmla="*/ 0 h 1298954"/>
              <a:gd name="connsiteX11" fmla="*/ 671787 w 1569156"/>
              <a:gd name="connsiteY11" fmla="*/ 287555 h 1298954"/>
              <a:gd name="connsiteX12" fmla="*/ 505700 w 1569156"/>
              <a:gd name="connsiteY12" fmla="*/ 513136 h 1298954"/>
              <a:gd name="connsiteX13" fmla="*/ 671787 w 1569156"/>
              <a:gd name="connsiteY13" fmla="*/ 513136 h 1298954"/>
              <a:gd name="connsiteX14" fmla="*/ 671787 w 1569156"/>
              <a:gd name="connsiteY14" fmla="*/ 1298954 h 1298954"/>
              <a:gd name="connsiteX15" fmla="*/ 0 w 1569156"/>
              <a:gd name="connsiteY15" fmla="*/ 1298954 h 1298954"/>
              <a:gd name="connsiteX16" fmla="*/ 0 w 1569156"/>
              <a:gd name="connsiteY16" fmla="*/ 939510 h 1298954"/>
              <a:gd name="connsiteX17" fmla="*/ 68171 w 1569156"/>
              <a:gd name="connsiteY17" fmla="*/ 475953 h 1298954"/>
              <a:gd name="connsiteX18" fmla="*/ 301189 w 1569156"/>
              <a:gd name="connsiteY18" fmla="*/ 168567 h 1298954"/>
              <a:gd name="connsiteX19" fmla="*/ 671787 w 1569156"/>
              <a:gd name="connsiteY19" fmla="*/ 0 h 12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9156" h="1298954">
                <a:moveTo>
                  <a:pt x="1569156" y="0"/>
                </a:moveTo>
                <a:lnTo>
                  <a:pt x="1569156" y="287555"/>
                </a:lnTo>
                <a:cubicBezTo>
                  <a:pt x="1471652" y="343744"/>
                  <a:pt x="1416289" y="418937"/>
                  <a:pt x="1403068" y="513136"/>
                </a:cubicBezTo>
                <a:lnTo>
                  <a:pt x="1569156" y="513136"/>
                </a:lnTo>
                <a:lnTo>
                  <a:pt x="1569156" y="1298954"/>
                </a:lnTo>
                <a:lnTo>
                  <a:pt x="897369" y="1298954"/>
                </a:lnTo>
                <a:lnTo>
                  <a:pt x="897369" y="939510"/>
                </a:lnTo>
                <a:cubicBezTo>
                  <a:pt x="897369" y="751113"/>
                  <a:pt x="920092" y="596593"/>
                  <a:pt x="965539" y="475953"/>
                </a:cubicBezTo>
                <a:cubicBezTo>
                  <a:pt x="1010986" y="355312"/>
                  <a:pt x="1088245" y="252850"/>
                  <a:pt x="1197318" y="168567"/>
                </a:cubicBezTo>
                <a:cubicBezTo>
                  <a:pt x="1306390" y="84283"/>
                  <a:pt x="1430336" y="28095"/>
                  <a:pt x="1569156" y="0"/>
                </a:cubicBezTo>
                <a:close/>
                <a:moveTo>
                  <a:pt x="671787" y="0"/>
                </a:moveTo>
                <a:lnTo>
                  <a:pt x="671787" y="287555"/>
                </a:lnTo>
                <a:cubicBezTo>
                  <a:pt x="574283" y="343744"/>
                  <a:pt x="518921" y="418937"/>
                  <a:pt x="505700" y="513136"/>
                </a:cubicBezTo>
                <a:lnTo>
                  <a:pt x="671787" y="513136"/>
                </a:lnTo>
                <a:lnTo>
                  <a:pt x="671787" y="1298954"/>
                </a:lnTo>
                <a:lnTo>
                  <a:pt x="0" y="1298954"/>
                </a:lnTo>
                <a:lnTo>
                  <a:pt x="0" y="939510"/>
                </a:lnTo>
                <a:cubicBezTo>
                  <a:pt x="0" y="751113"/>
                  <a:pt x="22724" y="596593"/>
                  <a:pt x="68171" y="475953"/>
                </a:cubicBezTo>
                <a:cubicBezTo>
                  <a:pt x="113618" y="355312"/>
                  <a:pt x="191290" y="252850"/>
                  <a:pt x="301189" y="168567"/>
                </a:cubicBezTo>
                <a:cubicBezTo>
                  <a:pt x="411088" y="84283"/>
                  <a:pt x="534621" y="28095"/>
                  <a:pt x="671787" y="0"/>
                </a:cubicBezTo>
                <a:close/>
              </a:path>
            </a:pathLst>
          </a:custGeom>
          <a:solidFill>
            <a:srgbClr val="AFD3C9"/>
          </a:solidFill>
        </p:spPr>
        <p:txBody>
          <a:bodyPr wrap="square">
            <a:noAutofit/>
          </a:bodyPr>
          <a:lstStyle>
            <a:lvl1pPr marL="0" indent="0">
              <a:buNone/>
              <a:defRPr/>
            </a:lvl1pPr>
            <a:lvl2pPr marL="252000" indent="0">
              <a:buNone/>
              <a:defRPr/>
            </a:lvl2pPr>
            <a:lvl3pPr marL="468000" indent="0">
              <a:buNone/>
              <a:defRPr/>
            </a:lvl3pPr>
            <a:lvl4pPr marL="0" indent="0">
              <a:buNone/>
              <a:defRPr/>
            </a:lvl4pPr>
            <a:lvl5pPr marL="0" indent="0">
              <a:buNone/>
              <a:defRPr/>
            </a:lvl5pPr>
          </a:lstStyle>
          <a:p>
            <a:pPr lvl="0"/>
            <a:r>
              <a:rPr lang="en-GB"/>
              <a:t> </a:t>
            </a:r>
            <a:endParaRPr lang="en-US"/>
          </a:p>
        </p:txBody>
      </p:sp>
      <p:sp>
        <p:nvSpPr>
          <p:cNvPr id="13" name="Text Placeholder 12">
            <a:extLst>
              <a:ext uri="{FF2B5EF4-FFF2-40B4-BE49-F238E27FC236}">
                <a16:creationId xmlns:a16="http://schemas.microsoft.com/office/drawing/2014/main" id="{D7E0A912-FD34-5070-7A74-E0CB03FF3303}"/>
              </a:ext>
            </a:extLst>
          </p:cNvPr>
          <p:cNvSpPr>
            <a:spLocks noGrp="1"/>
          </p:cNvSpPr>
          <p:nvPr>
            <p:ph type="body" sz="quarter" idx="12" hasCustomPrompt="1"/>
          </p:nvPr>
        </p:nvSpPr>
        <p:spPr>
          <a:xfrm rot="10800000">
            <a:off x="9670345" y="4332061"/>
            <a:ext cx="1569156" cy="1298954"/>
          </a:xfrm>
          <a:custGeom>
            <a:avLst/>
            <a:gdLst>
              <a:gd name="connsiteX0" fmla="*/ 1569156 w 1569156"/>
              <a:gd name="connsiteY0" fmla="*/ 0 h 1298954"/>
              <a:gd name="connsiteX1" fmla="*/ 1569156 w 1569156"/>
              <a:gd name="connsiteY1" fmla="*/ 287555 h 1298954"/>
              <a:gd name="connsiteX2" fmla="*/ 1403068 w 1569156"/>
              <a:gd name="connsiteY2" fmla="*/ 513136 h 1298954"/>
              <a:gd name="connsiteX3" fmla="*/ 1569156 w 1569156"/>
              <a:gd name="connsiteY3" fmla="*/ 513136 h 1298954"/>
              <a:gd name="connsiteX4" fmla="*/ 1569156 w 1569156"/>
              <a:gd name="connsiteY4" fmla="*/ 1298954 h 1298954"/>
              <a:gd name="connsiteX5" fmla="*/ 897369 w 1569156"/>
              <a:gd name="connsiteY5" fmla="*/ 1298954 h 1298954"/>
              <a:gd name="connsiteX6" fmla="*/ 897369 w 1569156"/>
              <a:gd name="connsiteY6" fmla="*/ 939510 h 1298954"/>
              <a:gd name="connsiteX7" fmla="*/ 965539 w 1569156"/>
              <a:gd name="connsiteY7" fmla="*/ 475953 h 1298954"/>
              <a:gd name="connsiteX8" fmla="*/ 1197318 w 1569156"/>
              <a:gd name="connsiteY8" fmla="*/ 168567 h 1298954"/>
              <a:gd name="connsiteX9" fmla="*/ 1569156 w 1569156"/>
              <a:gd name="connsiteY9" fmla="*/ 0 h 1298954"/>
              <a:gd name="connsiteX10" fmla="*/ 671787 w 1569156"/>
              <a:gd name="connsiteY10" fmla="*/ 0 h 1298954"/>
              <a:gd name="connsiteX11" fmla="*/ 671787 w 1569156"/>
              <a:gd name="connsiteY11" fmla="*/ 287555 h 1298954"/>
              <a:gd name="connsiteX12" fmla="*/ 505700 w 1569156"/>
              <a:gd name="connsiteY12" fmla="*/ 513136 h 1298954"/>
              <a:gd name="connsiteX13" fmla="*/ 671787 w 1569156"/>
              <a:gd name="connsiteY13" fmla="*/ 513136 h 1298954"/>
              <a:gd name="connsiteX14" fmla="*/ 671787 w 1569156"/>
              <a:gd name="connsiteY14" fmla="*/ 1298954 h 1298954"/>
              <a:gd name="connsiteX15" fmla="*/ 0 w 1569156"/>
              <a:gd name="connsiteY15" fmla="*/ 1298954 h 1298954"/>
              <a:gd name="connsiteX16" fmla="*/ 0 w 1569156"/>
              <a:gd name="connsiteY16" fmla="*/ 939510 h 1298954"/>
              <a:gd name="connsiteX17" fmla="*/ 68171 w 1569156"/>
              <a:gd name="connsiteY17" fmla="*/ 475953 h 1298954"/>
              <a:gd name="connsiteX18" fmla="*/ 301189 w 1569156"/>
              <a:gd name="connsiteY18" fmla="*/ 168567 h 1298954"/>
              <a:gd name="connsiteX19" fmla="*/ 671787 w 1569156"/>
              <a:gd name="connsiteY19" fmla="*/ 0 h 129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9156" h="1298954">
                <a:moveTo>
                  <a:pt x="1569156" y="0"/>
                </a:moveTo>
                <a:lnTo>
                  <a:pt x="1569156" y="287555"/>
                </a:lnTo>
                <a:cubicBezTo>
                  <a:pt x="1471652" y="343744"/>
                  <a:pt x="1416289" y="418937"/>
                  <a:pt x="1403068" y="513136"/>
                </a:cubicBezTo>
                <a:lnTo>
                  <a:pt x="1569156" y="513136"/>
                </a:lnTo>
                <a:lnTo>
                  <a:pt x="1569156" y="1298954"/>
                </a:lnTo>
                <a:lnTo>
                  <a:pt x="897369" y="1298954"/>
                </a:lnTo>
                <a:lnTo>
                  <a:pt x="897369" y="939510"/>
                </a:lnTo>
                <a:cubicBezTo>
                  <a:pt x="897369" y="751113"/>
                  <a:pt x="920092" y="596593"/>
                  <a:pt x="965539" y="475953"/>
                </a:cubicBezTo>
                <a:cubicBezTo>
                  <a:pt x="1010986" y="355312"/>
                  <a:pt x="1088245" y="252850"/>
                  <a:pt x="1197318" y="168567"/>
                </a:cubicBezTo>
                <a:cubicBezTo>
                  <a:pt x="1306390" y="84283"/>
                  <a:pt x="1430336" y="28095"/>
                  <a:pt x="1569156" y="0"/>
                </a:cubicBezTo>
                <a:close/>
                <a:moveTo>
                  <a:pt x="671787" y="0"/>
                </a:moveTo>
                <a:lnTo>
                  <a:pt x="671787" y="287555"/>
                </a:lnTo>
                <a:cubicBezTo>
                  <a:pt x="574283" y="343744"/>
                  <a:pt x="518921" y="418937"/>
                  <a:pt x="505700" y="513136"/>
                </a:cubicBezTo>
                <a:lnTo>
                  <a:pt x="671787" y="513136"/>
                </a:lnTo>
                <a:lnTo>
                  <a:pt x="671787" y="1298954"/>
                </a:lnTo>
                <a:lnTo>
                  <a:pt x="0" y="1298954"/>
                </a:lnTo>
                <a:lnTo>
                  <a:pt x="0" y="939510"/>
                </a:lnTo>
                <a:cubicBezTo>
                  <a:pt x="0" y="751113"/>
                  <a:pt x="22724" y="596593"/>
                  <a:pt x="68171" y="475953"/>
                </a:cubicBezTo>
                <a:cubicBezTo>
                  <a:pt x="113618" y="355312"/>
                  <a:pt x="191290" y="252850"/>
                  <a:pt x="301189" y="168567"/>
                </a:cubicBezTo>
                <a:cubicBezTo>
                  <a:pt x="411088" y="84283"/>
                  <a:pt x="534621" y="28095"/>
                  <a:pt x="671787" y="0"/>
                </a:cubicBezTo>
                <a:close/>
              </a:path>
            </a:pathLst>
          </a:custGeom>
          <a:solidFill>
            <a:srgbClr val="AFD3C9"/>
          </a:solidFill>
        </p:spPr>
        <p:txBody>
          <a:bodyPr wrap="square">
            <a:noAutofit/>
          </a:bodyPr>
          <a:lstStyle>
            <a:lvl1pPr marL="0" indent="0">
              <a:buNone/>
              <a:defRPr/>
            </a:lvl1pPr>
            <a:lvl2pPr marL="252000" indent="0">
              <a:buNone/>
              <a:defRPr/>
            </a:lvl2pPr>
            <a:lvl3pPr marL="468000" indent="0">
              <a:buNone/>
              <a:defRPr/>
            </a:lvl3pPr>
            <a:lvl4pPr marL="0" indent="0">
              <a:buNone/>
              <a:defRPr/>
            </a:lvl4pPr>
            <a:lvl5pPr marL="0" indent="0">
              <a:buNone/>
              <a:defRPr/>
            </a:lvl5pPr>
          </a:lstStyle>
          <a:p>
            <a:pPr lvl="0"/>
            <a:r>
              <a:rPr lang="en-GB"/>
              <a:t> </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842764" y="2408720"/>
            <a:ext cx="10506472" cy="1726627"/>
          </a:xfrm>
        </p:spPr>
        <p:txBody>
          <a:bodyPr wrap="square" anchor="b" anchorCtr="0">
            <a:spAutoFit/>
          </a:bodyPr>
          <a:lstStyle>
            <a:lvl1pPr algn="ctr">
              <a:lnSpc>
                <a:spcPct val="85000"/>
              </a:lnSpc>
              <a:defRPr sz="6600" b="0" baseline="0">
                <a:solidFill>
                  <a:schemeClr val="bg1"/>
                </a:solidFill>
              </a:defRPr>
            </a:lvl1pPr>
          </a:lstStyle>
          <a:p>
            <a:r>
              <a:rPr lang="en-GB"/>
              <a:t>Support your claims with </a:t>
            </a:r>
            <a:br>
              <a:rPr lang="en-GB"/>
            </a:br>
            <a:r>
              <a:rPr lang="en-GB"/>
              <a:t>a short and powerful quote</a:t>
            </a:r>
            <a:endParaRPr lang="en-US"/>
          </a:p>
        </p:txBody>
      </p:sp>
      <p:sp>
        <p:nvSpPr>
          <p:cNvPr id="4" name="Rectangle 3">
            <a:extLst>
              <a:ext uri="{FF2B5EF4-FFF2-40B4-BE49-F238E27FC236}">
                <a16:creationId xmlns:a16="http://schemas.microsoft.com/office/drawing/2014/main" id="{97322D16-4732-0190-FD17-B55B3F57F774}"/>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9659342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 Spark">
    <p:bg>
      <p:bgPr>
        <a:solidFill>
          <a:schemeClr val="accent1"/>
        </a:solidFill>
        <a:effectLst/>
      </p:bgPr>
    </p:bg>
    <p:spTree>
      <p:nvGrpSpPr>
        <p:cNvPr id="1" name=""/>
        <p:cNvGrpSpPr/>
        <p:nvPr/>
      </p:nvGrpSpPr>
      <p:grpSpPr>
        <a:xfrm>
          <a:off x="0" y="0"/>
          <a:ext cx="0" cy="0"/>
          <a:chOff x="0" y="0"/>
          <a:chExt cx="0" cy="0"/>
        </a:xfrm>
      </p:grpSpPr>
      <p:pic>
        <p:nvPicPr>
          <p:cNvPr id="3" name="Spark Image">
            <a:extLst>
              <a:ext uri="{FF2B5EF4-FFF2-40B4-BE49-F238E27FC236}">
                <a16:creationId xmlns:a16="http://schemas.microsoft.com/office/drawing/2014/main" id="{0E8C19FA-0E28-1618-9D8D-3AD3C2274AFD}"/>
              </a:ext>
            </a:extLst>
          </p:cNvPr>
          <p:cNvPicPr>
            <a:picLocks/>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 name="Master Logo" descr="A black and white image of a person's face&#10;&#10;Description automatically generated with low confidence">
            <a:extLst>
              <a:ext uri="{FF2B5EF4-FFF2-40B4-BE49-F238E27FC236}">
                <a16:creationId xmlns:a16="http://schemas.microsoft.com/office/drawing/2014/main" id="{C8C18B72-80DF-4980-0AF7-1F5A9F781F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425" y="422777"/>
            <a:ext cx="1247253" cy="397013"/>
          </a:xfrm>
          <a:prstGeom prst="rect">
            <a:avLst/>
          </a:prstGeom>
        </p:spPr>
      </p:pic>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46113" y="6096728"/>
            <a:ext cx="348175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christian.surname@abcxyz.com</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416322"/>
            <a:ext cx="7590555" cy="1255728"/>
          </a:xfrm>
        </p:spPr>
        <p:txBody>
          <a:bodyPr wrap="square" anchor="b" anchorCtr="0">
            <a:spAutoFit/>
          </a:bodyPr>
          <a:lstStyle>
            <a:lvl1pPr>
              <a:lnSpc>
                <a:spcPct val="85000"/>
              </a:lnSpc>
              <a:defRPr sz="9600" b="0" baseline="0">
                <a:solidFill>
                  <a:schemeClr val="bg1"/>
                </a:solidFill>
              </a:defRPr>
            </a:lvl1pPr>
          </a:lstStyle>
          <a:p>
            <a:r>
              <a:rPr lang="en-GB"/>
              <a:t>THANK you </a:t>
            </a:r>
            <a:endParaRPr lang="en-US"/>
          </a:p>
        </p:txBody>
      </p:sp>
      <p:sp>
        <p:nvSpPr>
          <p:cNvPr id="21" name="Subhead">
            <a:extLst>
              <a:ext uri="{FF2B5EF4-FFF2-40B4-BE49-F238E27FC236}">
                <a16:creationId xmlns:a16="http://schemas.microsoft.com/office/drawing/2014/main" id="{4E8E2920-2064-9BC2-2E80-3CC8D3BB3621}"/>
              </a:ext>
            </a:extLst>
          </p:cNvPr>
          <p:cNvSpPr>
            <a:spLocks noGrp="1"/>
          </p:cNvSpPr>
          <p:nvPr>
            <p:ph type="body" sz="quarter" idx="10" hasCustomPrompt="1"/>
          </p:nvPr>
        </p:nvSpPr>
        <p:spPr>
          <a:xfrm>
            <a:off x="646113" y="3730875"/>
            <a:ext cx="1675753"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Any Questions?</a:t>
            </a:r>
          </a:p>
        </p:txBody>
      </p:sp>
      <p:sp>
        <p:nvSpPr>
          <p:cNvPr id="7" name="Presenter Name">
            <a:extLst>
              <a:ext uri="{FF2B5EF4-FFF2-40B4-BE49-F238E27FC236}">
                <a16:creationId xmlns:a16="http://schemas.microsoft.com/office/drawing/2014/main" id="{D25F5A81-692D-944B-8C58-A75714E7FDC4}"/>
              </a:ext>
            </a:extLst>
          </p:cNvPr>
          <p:cNvSpPr>
            <a:spLocks noGrp="1"/>
          </p:cNvSpPr>
          <p:nvPr>
            <p:ph type="body" sz="quarter" idx="12" hasCustomPrompt="1"/>
          </p:nvPr>
        </p:nvSpPr>
        <p:spPr>
          <a:xfrm>
            <a:off x="646113" y="5765759"/>
            <a:ext cx="348175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+(0) 000 000 0000</a:t>
            </a:r>
            <a:endParaRPr lang="en-US"/>
          </a:p>
        </p:txBody>
      </p:sp>
      <p:sp>
        <p:nvSpPr>
          <p:cNvPr id="8" name="Presenter Name">
            <a:extLst>
              <a:ext uri="{FF2B5EF4-FFF2-40B4-BE49-F238E27FC236}">
                <a16:creationId xmlns:a16="http://schemas.microsoft.com/office/drawing/2014/main" id="{4AE88B90-EC22-C6EF-BCEB-F007E6DE2D51}"/>
              </a:ext>
            </a:extLst>
          </p:cNvPr>
          <p:cNvSpPr>
            <a:spLocks noGrp="1"/>
          </p:cNvSpPr>
          <p:nvPr>
            <p:ph type="body" sz="quarter" idx="13" hasCustomPrompt="1"/>
          </p:nvPr>
        </p:nvSpPr>
        <p:spPr>
          <a:xfrm>
            <a:off x="646113" y="5434790"/>
            <a:ext cx="348175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5" name="Rectangle 4">
            <a:extLst>
              <a:ext uri="{FF2B5EF4-FFF2-40B4-BE49-F238E27FC236}">
                <a16:creationId xmlns:a16="http://schemas.microsoft.com/office/drawing/2014/main" id="{200CBCAC-4EE7-753A-1B47-468AFDE2B4D8}"/>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7869021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3504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5_Title Slide Small Text">
    <p:bg>
      <p:bgPr>
        <a:solidFill>
          <a:schemeClr val="bg1">
            <a:lumMod val="85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D551291-1733-B21B-2117-35405C8F6E4F}"/>
              </a:ext>
            </a:extLst>
          </p:cNvPr>
          <p:cNvSpPr>
            <a:spLocks noGrp="1" noRot="1" noMove="1" noResize="1" noEditPoints="1" noAdjustHandles="1" noChangeArrowheads="1" noChangeShapeType="1"/>
          </p:cNvSpPr>
          <p:nvPr userDrawn="1"/>
        </p:nvSpPr>
        <p:spPr>
          <a:xfrm rot="-1800000">
            <a:off x="3497011" y="2712791"/>
            <a:ext cx="10166204" cy="3179284"/>
          </a:xfrm>
          <a:custGeom>
            <a:avLst/>
            <a:gdLst>
              <a:gd name="connsiteX0" fmla="*/ 10166204 w 10166204"/>
              <a:gd name="connsiteY0" fmla="*/ 9226 h 3179284"/>
              <a:gd name="connsiteX1" fmla="*/ 8335970 w 10166204"/>
              <a:gd name="connsiteY1" fmla="*/ 3179284 h 3179284"/>
              <a:gd name="connsiteX2" fmla="*/ 2725308 w 10166204"/>
              <a:gd name="connsiteY2" fmla="*/ 3179283 h 3179284"/>
              <a:gd name="connsiteX3" fmla="*/ 842 w 10166204"/>
              <a:gd name="connsiteY3" fmla="*/ 1606312 h 3179284"/>
              <a:gd name="connsiteX4" fmla="*/ 0 w 10166204"/>
              <a:gd name="connsiteY4" fmla="*/ 1589641 h 3179284"/>
              <a:gd name="connsiteX5" fmla="*/ 0 w 10166204"/>
              <a:gd name="connsiteY5" fmla="*/ 1589642 h 3179284"/>
              <a:gd name="connsiteX6" fmla="*/ 1589642 w 10166204"/>
              <a:gd name="connsiteY6" fmla="*/ 0 h 3179284"/>
              <a:gd name="connsiteX7" fmla="*/ 10019954 w 10166204"/>
              <a:gd name="connsiteY7" fmla="*/ 0 h 31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6204" h="3179284">
                <a:moveTo>
                  <a:pt x="10166204" y="9226"/>
                </a:moveTo>
                <a:lnTo>
                  <a:pt x="8335970" y="3179284"/>
                </a:lnTo>
                <a:lnTo>
                  <a:pt x="2725308" y="3179283"/>
                </a:lnTo>
                <a:lnTo>
                  <a:pt x="842" y="1606312"/>
                </a:lnTo>
                <a:lnTo>
                  <a:pt x="0" y="1589641"/>
                </a:lnTo>
                <a:lnTo>
                  <a:pt x="0" y="1589642"/>
                </a:lnTo>
                <a:cubicBezTo>
                  <a:pt x="0" y="711707"/>
                  <a:pt x="711707" y="0"/>
                  <a:pt x="1589642" y="0"/>
                </a:cubicBezTo>
                <a:lnTo>
                  <a:pt x="10019954" y="0"/>
                </a:lnTo>
                <a:close/>
              </a:path>
            </a:pathLst>
          </a:custGeom>
          <a:solidFill>
            <a:srgbClr val="84BE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400">
              <a:solidFill>
                <a:schemeClr val="bg1"/>
              </a:solidFill>
            </a:endParaRPr>
          </a:p>
        </p:txBody>
      </p:sp>
      <p:sp>
        <p:nvSpPr>
          <p:cNvPr id="2" name="Title 1">
            <a:extLst>
              <a:ext uri="{FF2B5EF4-FFF2-40B4-BE49-F238E27FC236}">
                <a16:creationId xmlns:a16="http://schemas.microsoft.com/office/drawing/2014/main" id="{EC5D0724-7ACA-451A-A75A-928242C264A8}"/>
              </a:ext>
            </a:extLst>
          </p:cNvPr>
          <p:cNvSpPr>
            <a:spLocks noGrp="1"/>
          </p:cNvSpPr>
          <p:nvPr>
            <p:ph type="ctrTitle" hasCustomPrompt="1"/>
          </p:nvPr>
        </p:nvSpPr>
        <p:spPr>
          <a:xfrm>
            <a:off x="1141413" y="1439999"/>
            <a:ext cx="7259637" cy="2789101"/>
          </a:xfrm>
        </p:spPr>
        <p:txBody>
          <a:bodyPr anchor="t"/>
          <a:lstStyle>
            <a:lvl1pPr algn="l">
              <a:lnSpc>
                <a:spcPct val="79000"/>
              </a:lnSpc>
              <a:defRPr sz="8000">
                <a:solidFill>
                  <a:schemeClr val="tx1"/>
                </a:solidFill>
                <a:latin typeface="+mj-lt"/>
              </a:defRPr>
            </a:lvl1pPr>
          </a:lstStyle>
          <a:p>
            <a:r>
              <a:rPr lang="en-US"/>
              <a:t>Insert title here</a:t>
            </a:r>
            <a:endParaRPr lang="en-GB"/>
          </a:p>
        </p:txBody>
      </p:sp>
      <p:sp>
        <p:nvSpPr>
          <p:cNvPr id="3" name="Subtitle 2">
            <a:extLst>
              <a:ext uri="{FF2B5EF4-FFF2-40B4-BE49-F238E27FC236}">
                <a16:creationId xmlns:a16="http://schemas.microsoft.com/office/drawing/2014/main" id="{614F6BCB-7C34-48E6-9FC4-232FC9D22693}"/>
              </a:ext>
            </a:extLst>
          </p:cNvPr>
          <p:cNvSpPr>
            <a:spLocks noGrp="1"/>
          </p:cNvSpPr>
          <p:nvPr>
            <p:ph type="subTitle" idx="1" hasCustomPrompt="1"/>
          </p:nvPr>
        </p:nvSpPr>
        <p:spPr>
          <a:xfrm>
            <a:off x="1141413" y="5580000"/>
            <a:ext cx="5449887" cy="827999"/>
          </a:xfrm>
        </p:spPr>
        <p:txBody>
          <a:bodyPr/>
          <a:lstStyle>
            <a:lvl1pPr marL="0" indent="0" algn="l">
              <a:lnSpc>
                <a:spcPct val="100000"/>
              </a:lnSpc>
              <a:spcAft>
                <a:spcPts val="0"/>
              </a:spcAft>
              <a:buNone/>
              <a:defRPr sz="2200" cap="none" baseline="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text here</a:t>
            </a:r>
            <a:endParaRPr lang="en-GB"/>
          </a:p>
        </p:txBody>
      </p:sp>
      <p:pic>
        <p:nvPicPr>
          <p:cNvPr id="9" name="Picture 8">
            <a:extLst>
              <a:ext uri="{FF2B5EF4-FFF2-40B4-BE49-F238E27FC236}">
                <a16:creationId xmlns:a16="http://schemas.microsoft.com/office/drawing/2014/main" id="{6146FA80-E265-3A88-ABB2-EA2E994D06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892440" y="5760960"/>
            <a:ext cx="1781277" cy="565986"/>
          </a:xfrm>
          <a:prstGeom prst="rect">
            <a:avLst/>
          </a:prstGeom>
        </p:spPr>
      </p:pic>
      <p:sp>
        <p:nvSpPr>
          <p:cNvPr id="4" name="Rectangle 3">
            <a:extLst>
              <a:ext uri="{FF2B5EF4-FFF2-40B4-BE49-F238E27FC236}">
                <a16:creationId xmlns:a16="http://schemas.microsoft.com/office/drawing/2014/main" id="{9FAE4F86-5D54-4B2B-9311-45ECC75F0A0C}"/>
              </a:ext>
            </a:extLst>
          </p:cNvPr>
          <p:cNvSpPr>
            <a:spLocks noGrp="1" noRot="1" noMove="1" noResize="1" noEditPoints="1" noAdjustHandles="1" noChangeArrowheads="1" noChangeShapeType="1"/>
          </p:cNvSpPr>
          <p:nvPr userDrawn="1"/>
        </p:nvSpPr>
        <p:spPr>
          <a:xfrm>
            <a:off x="10855569" y="318868"/>
            <a:ext cx="595533" cy="41734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endParaRPr>
          </a:p>
        </p:txBody>
      </p:sp>
    </p:spTree>
    <p:extLst>
      <p:ext uri="{BB962C8B-B14F-4D97-AF65-F5344CB8AC3E}">
        <p14:creationId xmlns:p14="http://schemas.microsoft.com/office/powerpoint/2010/main" val="332625014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C872-0B36-4A6D-98FF-15714E07712B}"/>
              </a:ext>
            </a:extLst>
          </p:cNvPr>
          <p:cNvSpPr>
            <a:spLocks noGrp="1"/>
          </p:cNvSpPr>
          <p:nvPr>
            <p:ph type="title" hasCustomPrompt="1"/>
          </p:nvPr>
        </p:nvSpPr>
        <p:spPr>
          <a:xfrm>
            <a:off x="1141413" y="936000"/>
            <a:ext cx="7082871" cy="1053137"/>
          </a:xfrm>
        </p:spPr>
        <p:txBody>
          <a:bodyPr/>
          <a:lstStyle/>
          <a:p>
            <a:r>
              <a:rPr lang="en-US"/>
              <a:t>Insert title here</a:t>
            </a:r>
            <a:endParaRPr lang="en-GB"/>
          </a:p>
        </p:txBody>
      </p:sp>
      <p:sp>
        <p:nvSpPr>
          <p:cNvPr id="3" name="Slide Number Placeholder 5">
            <a:extLst>
              <a:ext uri="{FF2B5EF4-FFF2-40B4-BE49-F238E27FC236}">
                <a16:creationId xmlns:a16="http://schemas.microsoft.com/office/drawing/2014/main" id="{491B040E-DCC4-488F-B8CC-EC91FE563D24}"/>
              </a:ext>
            </a:extLst>
          </p:cNvPr>
          <p:cNvSpPr>
            <a:spLocks noGrp="1" noRot="1" noMove="1" noResize="1" noEditPoints="1" noAdjustHandles="1" noChangeArrowheads="1" noChangeShapeType="1"/>
          </p:cNvSpPr>
          <p:nvPr>
            <p:ph type="sldNum" sz="quarter" idx="12"/>
          </p:nvPr>
        </p:nvSpPr>
        <p:spPr>
          <a:xfrm>
            <a:off x="8802688" y="450001"/>
            <a:ext cx="2743200" cy="231038"/>
          </a:xfrm>
        </p:spPr>
        <p:txBody>
          <a:bodyPr/>
          <a:lstStyle/>
          <a:p>
            <a:fld id="{3BDE516C-3F92-4BBF-8982-23C2FBFA20B2}" type="slidenum">
              <a:rPr lang="en-GB" smtClean="0"/>
              <a:t>‹#›</a:t>
            </a:fld>
            <a:endParaRPr lang="en-GB"/>
          </a:p>
        </p:txBody>
      </p:sp>
      <p:sp>
        <p:nvSpPr>
          <p:cNvPr id="4" name="Rectangle: Rounded Corners 3">
            <a:extLst>
              <a:ext uri="{FF2B5EF4-FFF2-40B4-BE49-F238E27FC236}">
                <a16:creationId xmlns:a16="http://schemas.microsoft.com/office/drawing/2014/main" id="{47C39E06-E6E2-4F17-9CBD-14B07DEF315C}"/>
              </a:ext>
            </a:extLst>
          </p:cNvPr>
          <p:cNvSpPr>
            <a:spLocks noGrp="1" noRot="1" noMove="1" noResize="1" noEditPoints="1" noAdjustHandles="1" noChangeArrowheads="1" noChangeShapeType="1"/>
          </p:cNvSpPr>
          <p:nvPr userDrawn="1"/>
        </p:nvSpPr>
        <p:spPr>
          <a:xfrm>
            <a:off x="11084615" y="549319"/>
            <a:ext cx="180000" cy="46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Tree>
    <p:extLst>
      <p:ext uri="{BB962C8B-B14F-4D97-AF65-F5344CB8AC3E}">
        <p14:creationId xmlns:p14="http://schemas.microsoft.com/office/powerpoint/2010/main" val="22602752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Subtitle Slide Spark">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9455A7EA-FACB-4FE3-B081-AEF15C814EE4}"/>
              </a:ext>
            </a:extLst>
          </p:cNvPr>
          <p:cNvSpPr>
            <a:spLocks noGrp="1"/>
          </p:cNvSpPr>
          <p:nvPr>
            <p:ph type="subTitle" idx="1" hasCustomPrompt="1"/>
          </p:nvPr>
        </p:nvSpPr>
        <p:spPr>
          <a:xfrm>
            <a:off x="1141414" y="1609859"/>
            <a:ext cx="4173268" cy="425003"/>
          </a:xfrm>
        </p:spPr>
        <p:txBody>
          <a:bodyPr/>
          <a:lstStyle>
            <a:lvl1pPr marL="0" indent="0" algn="l">
              <a:lnSpc>
                <a:spcPct val="100000"/>
              </a:lnSpc>
              <a:spcAft>
                <a:spcPts val="0"/>
              </a:spcAft>
              <a:buNone/>
              <a:defRPr sz="2200" cap="none" baseline="0">
                <a:solidFill>
                  <a:schemeClr val="tx2"/>
                </a:solidFill>
                <a:highlight>
                  <a:srgbClr val="84BEA6"/>
                </a:highlight>
                <a:latin typeface="Publico Headline Bold" panose="0204080206050406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text here</a:t>
            </a:r>
            <a:endParaRPr lang="en-GB"/>
          </a:p>
        </p:txBody>
      </p:sp>
      <p:sp>
        <p:nvSpPr>
          <p:cNvPr id="16" name="Slide Number Placeholder 5">
            <a:extLst>
              <a:ext uri="{FF2B5EF4-FFF2-40B4-BE49-F238E27FC236}">
                <a16:creationId xmlns:a16="http://schemas.microsoft.com/office/drawing/2014/main" id="{53FD5353-7268-467B-A4F4-0745DCF7ADC1}"/>
              </a:ext>
            </a:extLst>
          </p:cNvPr>
          <p:cNvSpPr>
            <a:spLocks noGrp="1" noRot="1" noMove="1" noResize="1" noEditPoints="1" noAdjustHandles="1" noChangeArrowheads="1" noChangeShapeType="1"/>
          </p:cNvSpPr>
          <p:nvPr>
            <p:ph type="sldNum" sz="quarter" idx="12"/>
          </p:nvPr>
        </p:nvSpPr>
        <p:spPr>
          <a:xfrm>
            <a:off x="8802688" y="450001"/>
            <a:ext cx="2743200" cy="231038"/>
          </a:xfrm>
        </p:spPr>
        <p:txBody>
          <a:bodyPr/>
          <a:lstStyle/>
          <a:p>
            <a:fld id="{3BDE516C-3F92-4BBF-8982-23C2FBFA20B2}" type="slidenum">
              <a:rPr lang="en-GB" smtClean="0"/>
              <a:pPr/>
              <a:t>‹#›</a:t>
            </a:fld>
            <a:endParaRPr lang="en-GB"/>
          </a:p>
        </p:txBody>
      </p:sp>
      <p:sp>
        <p:nvSpPr>
          <p:cNvPr id="17" name="Rectangle: Rounded Corners 16">
            <a:extLst>
              <a:ext uri="{FF2B5EF4-FFF2-40B4-BE49-F238E27FC236}">
                <a16:creationId xmlns:a16="http://schemas.microsoft.com/office/drawing/2014/main" id="{8F660AD0-A2D5-4184-A2D9-62F775B7F36E}"/>
              </a:ext>
            </a:extLst>
          </p:cNvPr>
          <p:cNvSpPr>
            <a:spLocks noGrp="1" noRot="1" noMove="1" noResize="1" noEditPoints="1" noAdjustHandles="1" noChangeArrowheads="1" noChangeShapeType="1"/>
          </p:cNvSpPr>
          <p:nvPr/>
        </p:nvSpPr>
        <p:spPr>
          <a:xfrm>
            <a:off x="11084615" y="549319"/>
            <a:ext cx="180000" cy="46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1">
            <a:extLst>
              <a:ext uri="{FF2B5EF4-FFF2-40B4-BE49-F238E27FC236}">
                <a16:creationId xmlns:a16="http://schemas.microsoft.com/office/drawing/2014/main" id="{3489AEAA-4976-E70E-9168-17F9B66AD0FE}"/>
              </a:ext>
            </a:extLst>
          </p:cNvPr>
          <p:cNvSpPr>
            <a:spLocks noGrp="1"/>
          </p:cNvSpPr>
          <p:nvPr>
            <p:ph type="title" hasCustomPrompt="1"/>
          </p:nvPr>
        </p:nvSpPr>
        <p:spPr/>
        <p:txBody>
          <a:bodyPr/>
          <a:lstStyle>
            <a:lvl1pPr>
              <a:defRPr/>
            </a:lvl1pPr>
          </a:lstStyle>
          <a:p>
            <a:r>
              <a:rPr lang="en-US"/>
              <a:t>Insert title here</a:t>
            </a:r>
            <a:endParaRPr lang="en-GB"/>
          </a:p>
        </p:txBody>
      </p:sp>
    </p:spTree>
    <p:extLst>
      <p:ext uri="{BB962C8B-B14F-4D97-AF65-F5344CB8AC3E}">
        <p14:creationId xmlns:p14="http://schemas.microsoft.com/office/powerpoint/2010/main" val="2974628681"/>
      </p:ext>
    </p:extLst>
  </p:cSld>
  <p:clrMapOvr>
    <a:masterClrMapping/>
  </p:clrMapOvr>
  <p:transition>
    <p:fade/>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Green / Custom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0FE04E5-BEF6-A330-A2A0-2D3ACD340C70}"/>
              </a:ext>
            </a:extLst>
          </p:cNvPr>
          <p:cNvSpPr>
            <a:spLocks noGrp="1"/>
          </p:cNvSpPr>
          <p:nvPr>
            <p:ph type="pic" sz="quarter" idx="13" hasCustomPrompt="1"/>
          </p:nvPr>
        </p:nvSpPr>
        <p:spPr>
          <a:xfrm>
            <a:off x="143776" y="0"/>
            <a:ext cx="12048225" cy="6857999"/>
          </a:xfrm>
          <a:custGeom>
            <a:avLst/>
            <a:gdLst>
              <a:gd name="connsiteX0" fmla="*/ 1523608 w 12048225"/>
              <a:gd name="connsiteY0" fmla="*/ 782487 h 6857999"/>
              <a:gd name="connsiteX1" fmla="*/ 1532097 w 12048225"/>
              <a:gd name="connsiteY1" fmla="*/ 792773 h 6857999"/>
              <a:gd name="connsiteX2" fmla="*/ 1523608 w 12048225"/>
              <a:gd name="connsiteY2" fmla="*/ 803044 h 6857999"/>
              <a:gd name="connsiteX3" fmla="*/ 1515119 w 12048225"/>
              <a:gd name="connsiteY3" fmla="*/ 792765 h 6857999"/>
              <a:gd name="connsiteX4" fmla="*/ 1523608 w 12048225"/>
              <a:gd name="connsiteY4" fmla="*/ 782487 h 6857999"/>
              <a:gd name="connsiteX5" fmla="*/ 1392874 w 12048225"/>
              <a:gd name="connsiteY5" fmla="*/ 782487 h 6857999"/>
              <a:gd name="connsiteX6" fmla="*/ 1401363 w 12048225"/>
              <a:gd name="connsiteY6" fmla="*/ 792773 h 6857999"/>
              <a:gd name="connsiteX7" fmla="*/ 1392874 w 12048225"/>
              <a:gd name="connsiteY7" fmla="*/ 803044 h 6857999"/>
              <a:gd name="connsiteX8" fmla="*/ 1384385 w 12048225"/>
              <a:gd name="connsiteY8" fmla="*/ 792765 h 6857999"/>
              <a:gd name="connsiteX9" fmla="*/ 1392874 w 12048225"/>
              <a:gd name="connsiteY9" fmla="*/ 782487 h 6857999"/>
              <a:gd name="connsiteX10" fmla="*/ 1105228 w 12048225"/>
              <a:gd name="connsiteY10" fmla="*/ 782487 h 6857999"/>
              <a:gd name="connsiteX11" fmla="*/ 1113717 w 12048225"/>
              <a:gd name="connsiteY11" fmla="*/ 792773 h 6857999"/>
              <a:gd name="connsiteX12" fmla="*/ 1105228 w 12048225"/>
              <a:gd name="connsiteY12" fmla="*/ 803044 h 6857999"/>
              <a:gd name="connsiteX13" fmla="*/ 1096739 w 12048225"/>
              <a:gd name="connsiteY13" fmla="*/ 792765 h 6857999"/>
              <a:gd name="connsiteX14" fmla="*/ 1105228 w 12048225"/>
              <a:gd name="connsiteY14" fmla="*/ 782487 h 6857999"/>
              <a:gd name="connsiteX15" fmla="*/ 1606352 w 12048225"/>
              <a:gd name="connsiteY15" fmla="*/ 781085 h 6857999"/>
              <a:gd name="connsiteX16" fmla="*/ 1614364 w 12048225"/>
              <a:gd name="connsiteY16" fmla="*/ 788407 h 6857999"/>
              <a:gd name="connsiteX17" fmla="*/ 1598341 w 12048225"/>
              <a:gd name="connsiteY17" fmla="*/ 788407 h 6857999"/>
              <a:gd name="connsiteX18" fmla="*/ 1606352 w 12048225"/>
              <a:gd name="connsiteY18" fmla="*/ 781085 h 6857999"/>
              <a:gd name="connsiteX19" fmla="*/ 1349242 w 12048225"/>
              <a:gd name="connsiteY19" fmla="*/ 781085 h 6857999"/>
              <a:gd name="connsiteX20" fmla="*/ 1357254 w 12048225"/>
              <a:gd name="connsiteY20" fmla="*/ 788407 h 6857999"/>
              <a:gd name="connsiteX21" fmla="*/ 1341230 w 12048225"/>
              <a:gd name="connsiteY21" fmla="*/ 788407 h 6857999"/>
              <a:gd name="connsiteX22" fmla="*/ 1349242 w 12048225"/>
              <a:gd name="connsiteY22" fmla="*/ 781085 h 6857999"/>
              <a:gd name="connsiteX23" fmla="*/ 1238024 w 12048225"/>
              <a:gd name="connsiteY23" fmla="*/ 781085 h 6857999"/>
              <a:gd name="connsiteX24" fmla="*/ 1246036 w 12048225"/>
              <a:gd name="connsiteY24" fmla="*/ 788407 h 6857999"/>
              <a:gd name="connsiteX25" fmla="*/ 1230012 w 12048225"/>
              <a:gd name="connsiteY25" fmla="*/ 788407 h 6857999"/>
              <a:gd name="connsiteX26" fmla="*/ 1238024 w 12048225"/>
              <a:gd name="connsiteY26" fmla="*/ 781085 h 6857999"/>
              <a:gd name="connsiteX27" fmla="*/ 1645700 w 12048225"/>
              <a:gd name="connsiteY27" fmla="*/ 770814 h 6857999"/>
              <a:gd name="connsiteX28" fmla="*/ 1629749 w 12048225"/>
              <a:gd name="connsiteY28" fmla="*/ 784592 h 6857999"/>
              <a:gd name="connsiteX29" fmla="*/ 1639507 w 12048225"/>
              <a:gd name="connsiteY29" fmla="*/ 796038 h 6857999"/>
              <a:gd name="connsiteX30" fmla="*/ 1649111 w 12048225"/>
              <a:gd name="connsiteY30" fmla="*/ 801570 h 6857999"/>
              <a:gd name="connsiteX31" fmla="*/ 1645619 w 12048225"/>
              <a:gd name="connsiteY31" fmla="*/ 803976 h 6857999"/>
              <a:gd name="connsiteX32" fmla="*/ 1633719 w 12048225"/>
              <a:gd name="connsiteY32" fmla="*/ 800476 h 6857999"/>
              <a:gd name="connsiteX33" fmla="*/ 1628641 w 12048225"/>
              <a:gd name="connsiteY33" fmla="*/ 806316 h 6857999"/>
              <a:gd name="connsiteX34" fmla="*/ 1645142 w 12048225"/>
              <a:gd name="connsiteY34" fmla="*/ 814724 h 6857999"/>
              <a:gd name="connsiteX35" fmla="*/ 1661011 w 12048225"/>
              <a:gd name="connsiteY35" fmla="*/ 801100 h 6857999"/>
              <a:gd name="connsiteX36" fmla="*/ 1641650 w 12048225"/>
              <a:gd name="connsiteY36" fmla="*/ 784123 h 6857999"/>
              <a:gd name="connsiteX37" fmla="*/ 1644907 w 12048225"/>
              <a:gd name="connsiteY37" fmla="*/ 781555 h 6857999"/>
              <a:gd name="connsiteX38" fmla="*/ 1654819 w 12048225"/>
              <a:gd name="connsiteY38" fmla="*/ 784592 h 6857999"/>
              <a:gd name="connsiteX39" fmla="*/ 1659977 w 12048225"/>
              <a:gd name="connsiteY39" fmla="*/ 779456 h 6857999"/>
              <a:gd name="connsiteX40" fmla="*/ 1645700 w 12048225"/>
              <a:gd name="connsiteY40" fmla="*/ 770814 h 6857999"/>
              <a:gd name="connsiteX41" fmla="*/ 1606668 w 12048225"/>
              <a:gd name="connsiteY41" fmla="*/ 770814 h 6857999"/>
              <a:gd name="connsiteX42" fmla="*/ 1585010 w 12048225"/>
              <a:gd name="connsiteY42" fmla="*/ 792765 h 6857999"/>
              <a:gd name="connsiteX43" fmla="*/ 1606668 w 12048225"/>
              <a:gd name="connsiteY43" fmla="*/ 814724 h 6857999"/>
              <a:gd name="connsiteX44" fmla="*/ 1626103 w 12048225"/>
              <a:gd name="connsiteY44" fmla="*/ 804908 h 6857999"/>
              <a:gd name="connsiteX45" fmla="*/ 1620953 w 12048225"/>
              <a:gd name="connsiteY45" fmla="*/ 799699 h 6857999"/>
              <a:gd name="connsiteX46" fmla="*/ 1608260 w 12048225"/>
              <a:gd name="connsiteY46" fmla="*/ 803514 h 6857999"/>
              <a:gd name="connsiteX47" fmla="*/ 1598341 w 12048225"/>
              <a:gd name="connsiteY47" fmla="*/ 796735 h 6857999"/>
              <a:gd name="connsiteX48" fmla="*/ 1620710 w 12048225"/>
              <a:gd name="connsiteY48" fmla="*/ 796735 h 6857999"/>
              <a:gd name="connsiteX49" fmla="*/ 1626741 w 12048225"/>
              <a:gd name="connsiteY49" fmla="*/ 791445 h 6857999"/>
              <a:gd name="connsiteX50" fmla="*/ 1606668 w 12048225"/>
              <a:gd name="connsiteY50" fmla="*/ 770814 h 6857999"/>
              <a:gd name="connsiteX51" fmla="*/ 1521862 w 12048225"/>
              <a:gd name="connsiteY51" fmla="*/ 770814 h 6857999"/>
              <a:gd name="connsiteX52" fmla="*/ 1502742 w 12048225"/>
              <a:gd name="connsiteY52" fmla="*/ 792765 h 6857999"/>
              <a:gd name="connsiteX53" fmla="*/ 1521862 w 12048225"/>
              <a:gd name="connsiteY53" fmla="*/ 814724 h 6857999"/>
              <a:gd name="connsiteX54" fmla="*/ 1532493 w 12048225"/>
              <a:gd name="connsiteY54" fmla="*/ 810058 h 6857999"/>
              <a:gd name="connsiteX55" fmla="*/ 1538289 w 12048225"/>
              <a:gd name="connsiteY55" fmla="*/ 813947 h 6857999"/>
              <a:gd name="connsiteX56" fmla="*/ 1544474 w 12048225"/>
              <a:gd name="connsiteY56" fmla="*/ 807637 h 6857999"/>
              <a:gd name="connsiteX57" fmla="*/ 1544474 w 12048225"/>
              <a:gd name="connsiteY57" fmla="*/ 777901 h 6857999"/>
              <a:gd name="connsiteX58" fmla="*/ 1538289 w 12048225"/>
              <a:gd name="connsiteY58" fmla="*/ 771591 h 6857999"/>
              <a:gd name="connsiteX59" fmla="*/ 1532493 w 12048225"/>
              <a:gd name="connsiteY59" fmla="*/ 775480 h 6857999"/>
              <a:gd name="connsiteX60" fmla="*/ 1521862 w 12048225"/>
              <a:gd name="connsiteY60" fmla="*/ 770814 h 6857999"/>
              <a:gd name="connsiteX61" fmla="*/ 1349565 w 12048225"/>
              <a:gd name="connsiteY61" fmla="*/ 770814 h 6857999"/>
              <a:gd name="connsiteX62" fmla="*/ 1327907 w 12048225"/>
              <a:gd name="connsiteY62" fmla="*/ 792765 h 6857999"/>
              <a:gd name="connsiteX63" fmla="*/ 1349565 w 12048225"/>
              <a:gd name="connsiteY63" fmla="*/ 814724 h 6857999"/>
              <a:gd name="connsiteX64" fmla="*/ 1369000 w 12048225"/>
              <a:gd name="connsiteY64" fmla="*/ 804908 h 6857999"/>
              <a:gd name="connsiteX65" fmla="*/ 1363842 w 12048225"/>
              <a:gd name="connsiteY65" fmla="*/ 799699 h 6857999"/>
              <a:gd name="connsiteX66" fmla="*/ 1351150 w 12048225"/>
              <a:gd name="connsiteY66" fmla="*/ 803514 h 6857999"/>
              <a:gd name="connsiteX67" fmla="*/ 1341230 w 12048225"/>
              <a:gd name="connsiteY67" fmla="*/ 796735 h 6857999"/>
              <a:gd name="connsiteX68" fmla="*/ 1363600 w 12048225"/>
              <a:gd name="connsiteY68" fmla="*/ 796735 h 6857999"/>
              <a:gd name="connsiteX69" fmla="*/ 1369631 w 12048225"/>
              <a:gd name="connsiteY69" fmla="*/ 791445 h 6857999"/>
              <a:gd name="connsiteX70" fmla="*/ 1349565 w 12048225"/>
              <a:gd name="connsiteY70" fmla="*/ 770814 h 6857999"/>
              <a:gd name="connsiteX71" fmla="*/ 1238339 w 12048225"/>
              <a:gd name="connsiteY71" fmla="*/ 770814 h 6857999"/>
              <a:gd name="connsiteX72" fmla="*/ 1216681 w 12048225"/>
              <a:gd name="connsiteY72" fmla="*/ 792765 h 6857999"/>
              <a:gd name="connsiteX73" fmla="*/ 1238339 w 12048225"/>
              <a:gd name="connsiteY73" fmla="*/ 814724 h 6857999"/>
              <a:gd name="connsiteX74" fmla="*/ 1257774 w 12048225"/>
              <a:gd name="connsiteY74" fmla="*/ 804908 h 6857999"/>
              <a:gd name="connsiteX75" fmla="*/ 1252624 w 12048225"/>
              <a:gd name="connsiteY75" fmla="*/ 799699 h 6857999"/>
              <a:gd name="connsiteX76" fmla="*/ 1239924 w 12048225"/>
              <a:gd name="connsiteY76" fmla="*/ 803514 h 6857999"/>
              <a:gd name="connsiteX77" fmla="*/ 1230012 w 12048225"/>
              <a:gd name="connsiteY77" fmla="*/ 796735 h 6857999"/>
              <a:gd name="connsiteX78" fmla="*/ 1252382 w 12048225"/>
              <a:gd name="connsiteY78" fmla="*/ 796735 h 6857999"/>
              <a:gd name="connsiteX79" fmla="*/ 1258413 w 12048225"/>
              <a:gd name="connsiteY79" fmla="*/ 791445 h 6857999"/>
              <a:gd name="connsiteX80" fmla="*/ 1238339 w 12048225"/>
              <a:gd name="connsiteY80" fmla="*/ 770814 h 6857999"/>
              <a:gd name="connsiteX81" fmla="*/ 1197253 w 12048225"/>
              <a:gd name="connsiteY81" fmla="*/ 770814 h 6857999"/>
              <a:gd name="connsiteX82" fmla="*/ 1186615 w 12048225"/>
              <a:gd name="connsiteY82" fmla="*/ 775480 h 6857999"/>
              <a:gd name="connsiteX83" fmla="*/ 1180430 w 12048225"/>
              <a:gd name="connsiteY83" fmla="*/ 771584 h 6857999"/>
              <a:gd name="connsiteX84" fmla="*/ 1174245 w 12048225"/>
              <a:gd name="connsiteY84" fmla="*/ 777894 h 6857999"/>
              <a:gd name="connsiteX85" fmla="*/ 1174245 w 12048225"/>
              <a:gd name="connsiteY85" fmla="*/ 807637 h 6857999"/>
              <a:gd name="connsiteX86" fmla="*/ 1180430 w 12048225"/>
              <a:gd name="connsiteY86" fmla="*/ 813947 h 6857999"/>
              <a:gd name="connsiteX87" fmla="*/ 1186615 w 12048225"/>
              <a:gd name="connsiteY87" fmla="*/ 807637 h 6857999"/>
              <a:gd name="connsiteX88" fmla="*/ 1186615 w 12048225"/>
              <a:gd name="connsiteY88" fmla="*/ 788415 h 6857999"/>
              <a:gd name="connsiteX89" fmla="*/ 1193438 w 12048225"/>
              <a:gd name="connsiteY89" fmla="*/ 781093 h 6857999"/>
              <a:gd name="connsiteX90" fmla="*/ 1200261 w 12048225"/>
              <a:gd name="connsiteY90" fmla="*/ 788415 h 6857999"/>
              <a:gd name="connsiteX91" fmla="*/ 1200261 w 12048225"/>
              <a:gd name="connsiteY91" fmla="*/ 807637 h 6857999"/>
              <a:gd name="connsiteX92" fmla="*/ 1206454 w 12048225"/>
              <a:gd name="connsiteY92" fmla="*/ 813947 h 6857999"/>
              <a:gd name="connsiteX93" fmla="*/ 1212639 w 12048225"/>
              <a:gd name="connsiteY93" fmla="*/ 807637 h 6857999"/>
              <a:gd name="connsiteX94" fmla="*/ 1212639 w 12048225"/>
              <a:gd name="connsiteY94" fmla="*/ 785135 h 6857999"/>
              <a:gd name="connsiteX95" fmla="*/ 1197253 w 12048225"/>
              <a:gd name="connsiteY95" fmla="*/ 770814 h 6857999"/>
              <a:gd name="connsiteX96" fmla="*/ 1153145 w 12048225"/>
              <a:gd name="connsiteY96" fmla="*/ 770814 h 6857999"/>
              <a:gd name="connsiteX97" fmla="*/ 1142506 w 12048225"/>
              <a:gd name="connsiteY97" fmla="*/ 775480 h 6857999"/>
              <a:gd name="connsiteX98" fmla="*/ 1136321 w 12048225"/>
              <a:gd name="connsiteY98" fmla="*/ 771584 h 6857999"/>
              <a:gd name="connsiteX99" fmla="*/ 1130129 w 12048225"/>
              <a:gd name="connsiteY99" fmla="*/ 777894 h 6857999"/>
              <a:gd name="connsiteX100" fmla="*/ 1130137 w 12048225"/>
              <a:gd name="connsiteY100" fmla="*/ 777894 h 6857999"/>
              <a:gd name="connsiteX101" fmla="*/ 1130137 w 12048225"/>
              <a:gd name="connsiteY101" fmla="*/ 807637 h 6857999"/>
              <a:gd name="connsiteX102" fmla="*/ 1136321 w 12048225"/>
              <a:gd name="connsiteY102" fmla="*/ 813947 h 6857999"/>
              <a:gd name="connsiteX103" fmla="*/ 1142506 w 12048225"/>
              <a:gd name="connsiteY103" fmla="*/ 807637 h 6857999"/>
              <a:gd name="connsiteX104" fmla="*/ 1142506 w 12048225"/>
              <a:gd name="connsiteY104" fmla="*/ 788415 h 6857999"/>
              <a:gd name="connsiteX105" fmla="*/ 1149330 w 12048225"/>
              <a:gd name="connsiteY105" fmla="*/ 781093 h 6857999"/>
              <a:gd name="connsiteX106" fmla="*/ 1156153 w 12048225"/>
              <a:gd name="connsiteY106" fmla="*/ 788415 h 6857999"/>
              <a:gd name="connsiteX107" fmla="*/ 1156153 w 12048225"/>
              <a:gd name="connsiteY107" fmla="*/ 807637 h 6857999"/>
              <a:gd name="connsiteX108" fmla="*/ 1162345 w 12048225"/>
              <a:gd name="connsiteY108" fmla="*/ 813947 h 6857999"/>
              <a:gd name="connsiteX109" fmla="*/ 1168530 w 12048225"/>
              <a:gd name="connsiteY109" fmla="*/ 807637 h 6857999"/>
              <a:gd name="connsiteX110" fmla="*/ 1168530 w 12048225"/>
              <a:gd name="connsiteY110" fmla="*/ 785135 h 6857999"/>
              <a:gd name="connsiteX111" fmla="*/ 1153145 w 12048225"/>
              <a:gd name="connsiteY111" fmla="*/ 770814 h 6857999"/>
              <a:gd name="connsiteX112" fmla="*/ 1105228 w 12048225"/>
              <a:gd name="connsiteY112" fmla="*/ 770814 h 6857999"/>
              <a:gd name="connsiteX113" fmla="*/ 1084362 w 12048225"/>
              <a:gd name="connsiteY113" fmla="*/ 792765 h 6857999"/>
              <a:gd name="connsiteX114" fmla="*/ 1105228 w 12048225"/>
              <a:gd name="connsiteY114" fmla="*/ 814724 h 6857999"/>
              <a:gd name="connsiteX115" fmla="*/ 1126087 w 12048225"/>
              <a:gd name="connsiteY115" fmla="*/ 792765 h 6857999"/>
              <a:gd name="connsiteX116" fmla="*/ 1105228 w 12048225"/>
              <a:gd name="connsiteY116" fmla="*/ 770814 h 6857999"/>
              <a:gd name="connsiteX117" fmla="*/ 1569148 w 12048225"/>
              <a:gd name="connsiteY117" fmla="*/ 770806 h 6857999"/>
              <a:gd name="connsiteX118" fmla="*/ 1569148 w 12048225"/>
              <a:gd name="connsiteY118" fmla="*/ 770814 h 6857999"/>
              <a:gd name="connsiteX119" fmla="*/ 1548282 w 12048225"/>
              <a:gd name="connsiteY119" fmla="*/ 792765 h 6857999"/>
              <a:gd name="connsiteX120" fmla="*/ 1569148 w 12048225"/>
              <a:gd name="connsiteY120" fmla="*/ 814724 h 6857999"/>
              <a:gd name="connsiteX121" fmla="*/ 1583821 w 12048225"/>
              <a:gd name="connsiteY121" fmla="*/ 806316 h 6857999"/>
              <a:gd name="connsiteX122" fmla="*/ 1578744 w 12048225"/>
              <a:gd name="connsiteY122" fmla="*/ 800939 h 6857999"/>
              <a:gd name="connsiteX123" fmla="*/ 1569148 w 12048225"/>
              <a:gd name="connsiteY123" fmla="*/ 803044 h 6857999"/>
              <a:gd name="connsiteX124" fmla="*/ 1560659 w 12048225"/>
              <a:gd name="connsiteY124" fmla="*/ 792765 h 6857999"/>
              <a:gd name="connsiteX125" fmla="*/ 1569859 w 12048225"/>
              <a:gd name="connsiteY125" fmla="*/ 782487 h 6857999"/>
              <a:gd name="connsiteX126" fmla="*/ 1578744 w 12048225"/>
              <a:gd name="connsiteY126" fmla="*/ 784512 h 6857999"/>
              <a:gd name="connsiteX127" fmla="*/ 1583821 w 12048225"/>
              <a:gd name="connsiteY127" fmla="*/ 778826 h 6857999"/>
              <a:gd name="connsiteX128" fmla="*/ 1569148 w 12048225"/>
              <a:gd name="connsiteY128" fmla="*/ 770806 h 6857999"/>
              <a:gd name="connsiteX129" fmla="*/ 1281656 w 12048225"/>
              <a:gd name="connsiteY129" fmla="*/ 770806 h 6857999"/>
              <a:gd name="connsiteX130" fmla="*/ 1281656 w 12048225"/>
              <a:gd name="connsiteY130" fmla="*/ 770814 h 6857999"/>
              <a:gd name="connsiteX131" fmla="*/ 1260790 w 12048225"/>
              <a:gd name="connsiteY131" fmla="*/ 792765 h 6857999"/>
              <a:gd name="connsiteX132" fmla="*/ 1281656 w 12048225"/>
              <a:gd name="connsiteY132" fmla="*/ 814724 h 6857999"/>
              <a:gd name="connsiteX133" fmla="*/ 1296329 w 12048225"/>
              <a:gd name="connsiteY133" fmla="*/ 806316 h 6857999"/>
              <a:gd name="connsiteX134" fmla="*/ 1291252 w 12048225"/>
              <a:gd name="connsiteY134" fmla="*/ 800939 h 6857999"/>
              <a:gd name="connsiteX135" fmla="*/ 1281656 w 12048225"/>
              <a:gd name="connsiteY135" fmla="*/ 803044 h 6857999"/>
              <a:gd name="connsiteX136" fmla="*/ 1273167 w 12048225"/>
              <a:gd name="connsiteY136" fmla="*/ 792765 h 6857999"/>
              <a:gd name="connsiteX137" fmla="*/ 1282367 w 12048225"/>
              <a:gd name="connsiteY137" fmla="*/ 782487 h 6857999"/>
              <a:gd name="connsiteX138" fmla="*/ 1291252 w 12048225"/>
              <a:gd name="connsiteY138" fmla="*/ 784512 h 6857999"/>
              <a:gd name="connsiteX139" fmla="*/ 1296329 w 12048225"/>
              <a:gd name="connsiteY139" fmla="*/ 778826 h 6857999"/>
              <a:gd name="connsiteX140" fmla="*/ 1281656 w 12048225"/>
              <a:gd name="connsiteY140" fmla="*/ 770806 h 6857999"/>
              <a:gd name="connsiteX141" fmla="*/ 1454356 w 12048225"/>
              <a:gd name="connsiteY141" fmla="*/ 769251 h 6857999"/>
              <a:gd name="connsiteX142" fmla="*/ 1461260 w 12048225"/>
              <a:gd name="connsiteY142" fmla="*/ 769251 h 6857999"/>
              <a:gd name="connsiteX143" fmla="*/ 1469742 w 12048225"/>
              <a:gd name="connsiteY143" fmla="*/ 776881 h 6857999"/>
              <a:gd name="connsiteX144" fmla="*/ 1461260 w 12048225"/>
              <a:gd name="connsiteY144" fmla="*/ 784438 h 6857999"/>
              <a:gd name="connsiteX145" fmla="*/ 1454356 w 12048225"/>
              <a:gd name="connsiteY145" fmla="*/ 784438 h 6857999"/>
              <a:gd name="connsiteX146" fmla="*/ 1447929 w 12048225"/>
              <a:gd name="connsiteY146" fmla="*/ 758040 h 6857999"/>
              <a:gd name="connsiteX147" fmla="*/ 1441502 w 12048225"/>
              <a:gd name="connsiteY147" fmla="*/ 764350 h 6857999"/>
              <a:gd name="connsiteX148" fmla="*/ 1441502 w 12048225"/>
              <a:gd name="connsiteY148" fmla="*/ 807248 h 6857999"/>
              <a:gd name="connsiteX149" fmla="*/ 1447929 w 12048225"/>
              <a:gd name="connsiteY149" fmla="*/ 813947 h 6857999"/>
              <a:gd name="connsiteX150" fmla="*/ 1454356 w 12048225"/>
              <a:gd name="connsiteY150" fmla="*/ 807248 h 6857999"/>
              <a:gd name="connsiteX151" fmla="*/ 1454356 w 12048225"/>
              <a:gd name="connsiteY151" fmla="*/ 795649 h 6857999"/>
              <a:gd name="connsiteX152" fmla="*/ 1464114 w 12048225"/>
              <a:gd name="connsiteY152" fmla="*/ 795649 h 6857999"/>
              <a:gd name="connsiteX153" fmla="*/ 1483072 w 12048225"/>
              <a:gd name="connsiteY153" fmla="*/ 776881 h 6857999"/>
              <a:gd name="connsiteX154" fmla="*/ 1463718 w 12048225"/>
              <a:gd name="connsiteY154" fmla="*/ 758040 h 6857999"/>
              <a:gd name="connsiteX155" fmla="*/ 1312514 w 12048225"/>
              <a:gd name="connsiteY155" fmla="*/ 757806 h 6857999"/>
              <a:gd name="connsiteX156" fmla="*/ 1306329 w 12048225"/>
              <a:gd name="connsiteY156" fmla="*/ 764115 h 6857999"/>
              <a:gd name="connsiteX157" fmla="*/ 1306329 w 12048225"/>
              <a:gd name="connsiteY157" fmla="*/ 772054 h 6857999"/>
              <a:gd name="connsiteX158" fmla="*/ 1304899 w 12048225"/>
              <a:gd name="connsiteY158" fmla="*/ 772054 h 6857999"/>
              <a:gd name="connsiteX159" fmla="*/ 1298391 w 12048225"/>
              <a:gd name="connsiteY159" fmla="*/ 777659 h 6857999"/>
              <a:gd name="connsiteX160" fmla="*/ 1304899 w 12048225"/>
              <a:gd name="connsiteY160" fmla="*/ 783264 h 6857999"/>
              <a:gd name="connsiteX161" fmla="*/ 1306329 w 12048225"/>
              <a:gd name="connsiteY161" fmla="*/ 783264 h 6857999"/>
              <a:gd name="connsiteX162" fmla="*/ 1306329 w 12048225"/>
              <a:gd name="connsiteY162" fmla="*/ 807637 h 6857999"/>
              <a:gd name="connsiteX163" fmla="*/ 1312514 w 12048225"/>
              <a:gd name="connsiteY163" fmla="*/ 813947 h 6857999"/>
              <a:gd name="connsiteX164" fmla="*/ 1318706 w 12048225"/>
              <a:gd name="connsiteY164" fmla="*/ 807637 h 6857999"/>
              <a:gd name="connsiteX165" fmla="*/ 1318706 w 12048225"/>
              <a:gd name="connsiteY165" fmla="*/ 783264 h 6857999"/>
              <a:gd name="connsiteX166" fmla="*/ 1322111 w 12048225"/>
              <a:gd name="connsiteY166" fmla="*/ 783264 h 6857999"/>
              <a:gd name="connsiteX167" fmla="*/ 1328618 w 12048225"/>
              <a:gd name="connsiteY167" fmla="*/ 777666 h 6857999"/>
              <a:gd name="connsiteX168" fmla="*/ 1322111 w 12048225"/>
              <a:gd name="connsiteY168" fmla="*/ 772054 h 6857999"/>
              <a:gd name="connsiteX169" fmla="*/ 1318706 w 12048225"/>
              <a:gd name="connsiteY169" fmla="*/ 772054 h 6857999"/>
              <a:gd name="connsiteX170" fmla="*/ 1318706 w 12048225"/>
              <a:gd name="connsiteY170" fmla="*/ 764115 h 6857999"/>
              <a:gd name="connsiteX171" fmla="*/ 1312514 w 12048225"/>
              <a:gd name="connsiteY171" fmla="*/ 757806 h 6857999"/>
              <a:gd name="connsiteX172" fmla="*/ 1065800 w 12048225"/>
              <a:gd name="connsiteY172" fmla="*/ 756793 h 6857999"/>
              <a:gd name="connsiteX173" fmla="*/ 1037796 w 12048225"/>
              <a:gd name="connsiteY173" fmla="*/ 785759 h 6857999"/>
              <a:gd name="connsiteX174" fmla="*/ 1065558 w 12048225"/>
              <a:gd name="connsiteY174" fmla="*/ 814724 h 6857999"/>
              <a:gd name="connsiteX175" fmla="*/ 1083335 w 12048225"/>
              <a:gd name="connsiteY175" fmla="*/ 805377 h 6857999"/>
              <a:gd name="connsiteX176" fmla="*/ 1077627 w 12048225"/>
              <a:gd name="connsiteY176" fmla="*/ 799545 h 6857999"/>
              <a:gd name="connsiteX177" fmla="*/ 1065008 w 12048225"/>
              <a:gd name="connsiteY177" fmla="*/ 802112 h 6857999"/>
              <a:gd name="connsiteX178" fmla="*/ 1051596 w 12048225"/>
              <a:gd name="connsiteY178" fmla="*/ 785759 h 6857999"/>
              <a:gd name="connsiteX179" fmla="*/ 1066116 w 12048225"/>
              <a:gd name="connsiteY179" fmla="*/ 768943 h 6857999"/>
              <a:gd name="connsiteX180" fmla="*/ 1077304 w 12048225"/>
              <a:gd name="connsiteY180" fmla="*/ 771591 h 6857999"/>
              <a:gd name="connsiteX181" fmla="*/ 1082858 w 12048225"/>
              <a:gd name="connsiteY181" fmla="*/ 765597 h 6857999"/>
              <a:gd name="connsiteX182" fmla="*/ 1065800 w 12048225"/>
              <a:gd name="connsiteY182" fmla="*/ 756793 h 6857999"/>
              <a:gd name="connsiteX183" fmla="*/ 1492750 w 12048225"/>
              <a:gd name="connsiteY183" fmla="*/ 753521 h 6857999"/>
              <a:gd name="connsiteX184" fmla="*/ 1486565 w 12048225"/>
              <a:gd name="connsiteY184" fmla="*/ 759831 h 6857999"/>
              <a:gd name="connsiteX185" fmla="*/ 1486565 w 12048225"/>
              <a:gd name="connsiteY185" fmla="*/ 807637 h 6857999"/>
              <a:gd name="connsiteX186" fmla="*/ 1492750 w 12048225"/>
              <a:gd name="connsiteY186" fmla="*/ 813947 h 6857999"/>
              <a:gd name="connsiteX187" fmla="*/ 1498942 w 12048225"/>
              <a:gd name="connsiteY187" fmla="*/ 807637 h 6857999"/>
              <a:gd name="connsiteX188" fmla="*/ 1498942 w 12048225"/>
              <a:gd name="connsiteY188" fmla="*/ 759831 h 6857999"/>
              <a:gd name="connsiteX189" fmla="*/ 1492750 w 12048225"/>
              <a:gd name="connsiteY189" fmla="*/ 753521 h 6857999"/>
              <a:gd name="connsiteX190" fmla="*/ 1407548 w 12048225"/>
              <a:gd name="connsiteY190" fmla="*/ 753521 h 6857999"/>
              <a:gd name="connsiteX191" fmla="*/ 1401363 w 12048225"/>
              <a:gd name="connsiteY191" fmla="*/ 759831 h 6857999"/>
              <a:gd name="connsiteX192" fmla="*/ 1401363 w 12048225"/>
              <a:gd name="connsiteY192" fmla="*/ 774240 h 6857999"/>
              <a:gd name="connsiteX193" fmla="*/ 1391128 w 12048225"/>
              <a:gd name="connsiteY193" fmla="*/ 770814 h 6857999"/>
              <a:gd name="connsiteX194" fmla="*/ 1372008 w 12048225"/>
              <a:gd name="connsiteY194" fmla="*/ 792765 h 6857999"/>
              <a:gd name="connsiteX195" fmla="*/ 1391128 w 12048225"/>
              <a:gd name="connsiteY195" fmla="*/ 814724 h 6857999"/>
              <a:gd name="connsiteX196" fmla="*/ 1401759 w 12048225"/>
              <a:gd name="connsiteY196" fmla="*/ 810058 h 6857999"/>
              <a:gd name="connsiteX197" fmla="*/ 1407548 w 12048225"/>
              <a:gd name="connsiteY197" fmla="*/ 813947 h 6857999"/>
              <a:gd name="connsiteX198" fmla="*/ 1413740 w 12048225"/>
              <a:gd name="connsiteY198" fmla="*/ 807637 h 6857999"/>
              <a:gd name="connsiteX199" fmla="*/ 1413740 w 12048225"/>
              <a:gd name="connsiteY199" fmla="*/ 759831 h 6857999"/>
              <a:gd name="connsiteX200" fmla="*/ 1407548 w 12048225"/>
              <a:gd name="connsiteY200" fmla="*/ 753521 h 6857999"/>
              <a:gd name="connsiteX201" fmla="*/ 660986 w 12048225"/>
              <a:gd name="connsiteY201" fmla="*/ 650212 h 6857999"/>
              <a:gd name="connsiteX202" fmla="*/ 660988 w 12048225"/>
              <a:gd name="connsiteY202" fmla="*/ 650212 h 6857999"/>
              <a:gd name="connsiteX203" fmla="*/ 660986 w 12048225"/>
              <a:gd name="connsiteY203" fmla="*/ 650219 h 6857999"/>
              <a:gd name="connsiteX204" fmla="*/ 675696 w 12048225"/>
              <a:gd name="connsiteY204" fmla="*/ 592061 h 6857999"/>
              <a:gd name="connsiteX205" fmla="*/ 692292 w 12048225"/>
              <a:gd name="connsiteY205" fmla="*/ 650212 h 6857999"/>
              <a:gd name="connsiteX206" fmla="*/ 660988 w 12048225"/>
              <a:gd name="connsiteY206" fmla="*/ 650212 h 6857999"/>
              <a:gd name="connsiteX207" fmla="*/ 547134 w 12048225"/>
              <a:gd name="connsiteY207" fmla="*/ 578135 h 6857999"/>
              <a:gd name="connsiteX208" fmla="*/ 479650 w 12048225"/>
              <a:gd name="connsiteY208" fmla="*/ 649405 h 6857999"/>
              <a:gd name="connsiteX209" fmla="*/ 544977 w 12048225"/>
              <a:gd name="connsiteY209" fmla="*/ 720315 h 6857999"/>
              <a:gd name="connsiteX210" fmla="*/ 590523 w 12048225"/>
              <a:gd name="connsiteY210" fmla="*/ 703558 h 6857999"/>
              <a:gd name="connsiteX211" fmla="*/ 591529 w 12048225"/>
              <a:gd name="connsiteY211" fmla="*/ 676822 h 6857999"/>
              <a:gd name="connsiteX212" fmla="*/ 566855 w 12048225"/>
              <a:gd name="connsiteY212" fmla="*/ 674841 h 6857999"/>
              <a:gd name="connsiteX213" fmla="*/ 546657 w 12048225"/>
              <a:gd name="connsiteY213" fmla="*/ 682765 h 6857999"/>
              <a:gd name="connsiteX214" fmla="*/ 546657 w 12048225"/>
              <a:gd name="connsiteY214" fmla="*/ 682758 h 6857999"/>
              <a:gd name="connsiteX215" fmla="*/ 519995 w 12048225"/>
              <a:gd name="connsiteY215" fmla="*/ 649398 h 6857999"/>
              <a:gd name="connsiteX216" fmla="*/ 548043 w 12048225"/>
              <a:gd name="connsiteY216" fmla="*/ 614328 h 6857999"/>
              <a:gd name="connsiteX217" fmla="*/ 569562 w 12048225"/>
              <a:gd name="connsiteY217" fmla="*/ 623711 h 6857999"/>
              <a:gd name="connsiteX218" fmla="*/ 594082 w 12048225"/>
              <a:gd name="connsiteY218" fmla="*/ 618510 h 6857999"/>
              <a:gd name="connsiteX219" fmla="*/ 591815 w 12048225"/>
              <a:gd name="connsiteY219" fmla="*/ 593946 h 6857999"/>
              <a:gd name="connsiteX220" fmla="*/ 547134 w 12048225"/>
              <a:gd name="connsiteY220" fmla="*/ 578135 h 6857999"/>
              <a:gd name="connsiteX221" fmla="*/ 920627 w 12048225"/>
              <a:gd name="connsiteY221" fmla="*/ 559331 h 6857999"/>
              <a:gd name="connsiteX222" fmla="*/ 939101 w 12048225"/>
              <a:gd name="connsiteY222" fmla="*/ 632589 h 6857999"/>
              <a:gd name="connsiteX223" fmla="*/ 899659 w 12048225"/>
              <a:gd name="connsiteY223" fmla="*/ 632596 h 6857999"/>
              <a:gd name="connsiteX224" fmla="*/ 676811 w 12048225"/>
              <a:gd name="connsiteY224" fmla="*/ 556998 h 6857999"/>
              <a:gd name="connsiteX225" fmla="*/ 641125 w 12048225"/>
              <a:gd name="connsiteY225" fmla="*/ 587299 h 6857999"/>
              <a:gd name="connsiteX226" fmla="*/ 604948 w 12048225"/>
              <a:gd name="connsiteY226" fmla="*/ 693205 h 6857999"/>
              <a:gd name="connsiteX227" fmla="*/ 624808 w 12048225"/>
              <a:gd name="connsiteY227" fmla="*/ 718393 h 6857999"/>
              <a:gd name="connsiteX228" fmla="*/ 649423 w 12048225"/>
              <a:gd name="connsiteY228" fmla="*/ 698649 h 6857999"/>
              <a:gd name="connsiteX229" fmla="*/ 653385 w 12048225"/>
              <a:gd name="connsiteY229" fmla="*/ 686742 h 6857999"/>
              <a:gd name="connsiteX230" fmla="*/ 699827 w 12048225"/>
              <a:gd name="connsiteY230" fmla="*/ 686793 h 6857999"/>
              <a:gd name="connsiteX231" fmla="*/ 703334 w 12048225"/>
              <a:gd name="connsiteY231" fmla="*/ 698972 h 6857999"/>
              <a:gd name="connsiteX232" fmla="*/ 728646 w 12048225"/>
              <a:gd name="connsiteY232" fmla="*/ 718415 h 6857999"/>
              <a:gd name="connsiteX233" fmla="*/ 749534 w 12048225"/>
              <a:gd name="connsiteY233" fmla="*/ 693323 h 6857999"/>
              <a:gd name="connsiteX234" fmla="*/ 712380 w 12048225"/>
              <a:gd name="connsiteY234" fmla="*/ 587270 h 6857999"/>
              <a:gd name="connsiteX235" fmla="*/ 676811 w 12048225"/>
              <a:gd name="connsiteY235" fmla="*/ 556998 h 6857999"/>
              <a:gd name="connsiteX236" fmla="*/ 741801 w 12048225"/>
              <a:gd name="connsiteY236" fmla="*/ 543638 h 6857999"/>
              <a:gd name="connsiteX237" fmla="*/ 720781 w 12048225"/>
              <a:gd name="connsiteY237" fmla="*/ 565619 h 6857999"/>
              <a:gd name="connsiteX238" fmla="*/ 741793 w 12048225"/>
              <a:gd name="connsiteY238" fmla="*/ 587585 h 6857999"/>
              <a:gd name="connsiteX239" fmla="*/ 741801 w 12048225"/>
              <a:gd name="connsiteY239" fmla="*/ 587585 h 6857999"/>
              <a:gd name="connsiteX240" fmla="*/ 762769 w 12048225"/>
              <a:gd name="connsiteY240" fmla="*/ 587717 h 6857999"/>
              <a:gd name="connsiteX241" fmla="*/ 762725 w 12048225"/>
              <a:gd name="connsiteY241" fmla="*/ 694834 h 6857999"/>
              <a:gd name="connsiteX242" fmla="*/ 788147 w 12048225"/>
              <a:gd name="connsiteY242" fmla="*/ 718415 h 6857999"/>
              <a:gd name="connsiteX243" fmla="*/ 813562 w 12048225"/>
              <a:gd name="connsiteY243" fmla="*/ 694834 h 6857999"/>
              <a:gd name="connsiteX244" fmla="*/ 813532 w 12048225"/>
              <a:gd name="connsiteY244" fmla="*/ 587717 h 6857999"/>
              <a:gd name="connsiteX245" fmla="*/ 833701 w 12048225"/>
              <a:gd name="connsiteY245" fmla="*/ 587717 h 6857999"/>
              <a:gd name="connsiteX246" fmla="*/ 854721 w 12048225"/>
              <a:gd name="connsiteY246" fmla="*/ 565736 h 6857999"/>
              <a:gd name="connsiteX247" fmla="*/ 833701 w 12048225"/>
              <a:gd name="connsiteY247" fmla="*/ 543638 h 6857999"/>
              <a:gd name="connsiteX248" fmla="*/ 1079850 w 12048225"/>
              <a:gd name="connsiteY248" fmla="*/ 543000 h 6857999"/>
              <a:gd name="connsiteX249" fmla="*/ 1089982 w 12048225"/>
              <a:gd name="connsiteY249" fmla="*/ 543000 h 6857999"/>
              <a:gd name="connsiteX250" fmla="*/ 1126578 w 12048225"/>
              <a:gd name="connsiteY250" fmla="*/ 575267 h 6857999"/>
              <a:gd name="connsiteX251" fmla="*/ 1089909 w 12048225"/>
              <a:gd name="connsiteY251" fmla="*/ 607402 h 6857999"/>
              <a:gd name="connsiteX252" fmla="*/ 1079858 w 12048225"/>
              <a:gd name="connsiteY252" fmla="*/ 607402 h 6857999"/>
              <a:gd name="connsiteX253" fmla="*/ 1079850 w 12048225"/>
              <a:gd name="connsiteY253" fmla="*/ 607394 h 6857999"/>
              <a:gd name="connsiteX254" fmla="*/ 922036 w 12048225"/>
              <a:gd name="connsiteY254" fmla="*/ 515164 h 6857999"/>
              <a:gd name="connsiteX255" fmla="*/ 877076 w 12048225"/>
              <a:gd name="connsiteY255" fmla="*/ 553330 h 6857999"/>
              <a:gd name="connsiteX256" fmla="*/ 829064 w 12048225"/>
              <a:gd name="connsiteY256" fmla="*/ 686698 h 6857999"/>
              <a:gd name="connsiteX257" fmla="*/ 854083 w 12048225"/>
              <a:gd name="connsiteY257" fmla="*/ 718429 h 6857999"/>
              <a:gd name="connsiteX258" fmla="*/ 885095 w 12048225"/>
              <a:gd name="connsiteY258" fmla="*/ 693558 h 6857999"/>
              <a:gd name="connsiteX259" fmla="*/ 890084 w 12048225"/>
              <a:gd name="connsiteY259" fmla="*/ 678613 h 6857999"/>
              <a:gd name="connsiteX260" fmla="*/ 890092 w 12048225"/>
              <a:gd name="connsiteY260" fmla="*/ 678613 h 6857999"/>
              <a:gd name="connsiteX261" fmla="*/ 948639 w 12048225"/>
              <a:gd name="connsiteY261" fmla="*/ 678664 h 6857999"/>
              <a:gd name="connsiteX262" fmla="*/ 953005 w 12048225"/>
              <a:gd name="connsiteY262" fmla="*/ 693910 h 6857999"/>
              <a:gd name="connsiteX263" fmla="*/ 984890 w 12048225"/>
              <a:gd name="connsiteY263" fmla="*/ 718415 h 6857999"/>
              <a:gd name="connsiteX264" fmla="*/ 1011215 w 12048225"/>
              <a:gd name="connsiteY264" fmla="*/ 686800 h 6857999"/>
              <a:gd name="connsiteX265" fmla="*/ 966834 w 12048225"/>
              <a:gd name="connsiteY265" fmla="*/ 553300 h 6857999"/>
              <a:gd name="connsiteX266" fmla="*/ 922036 w 12048225"/>
              <a:gd name="connsiteY266" fmla="*/ 515164 h 6857999"/>
              <a:gd name="connsiteX267" fmla="*/ 1050092 w 12048225"/>
              <a:gd name="connsiteY267" fmla="*/ 496360 h 6857999"/>
              <a:gd name="connsiteX268" fmla="*/ 1020664 w 12048225"/>
              <a:gd name="connsiteY268" fmla="*/ 527138 h 6857999"/>
              <a:gd name="connsiteX269" fmla="*/ 1020664 w 12048225"/>
              <a:gd name="connsiteY269" fmla="*/ 689346 h 6857999"/>
              <a:gd name="connsiteX270" fmla="*/ 1051251 w 12048225"/>
              <a:gd name="connsiteY270" fmla="*/ 718400 h 6857999"/>
              <a:gd name="connsiteX271" fmla="*/ 1081816 w 12048225"/>
              <a:gd name="connsiteY271" fmla="*/ 689346 h 6857999"/>
              <a:gd name="connsiteX272" fmla="*/ 1081787 w 12048225"/>
              <a:gd name="connsiteY272" fmla="*/ 654027 h 6857999"/>
              <a:gd name="connsiteX273" fmla="*/ 1104238 w 12048225"/>
              <a:gd name="connsiteY273" fmla="*/ 654027 h 6857999"/>
              <a:gd name="connsiteX274" fmla="*/ 1187789 w 12048225"/>
              <a:gd name="connsiteY274" fmla="*/ 575575 h 6857999"/>
              <a:gd name="connsiteX275" fmla="*/ 1090709 w 12048225"/>
              <a:gd name="connsiteY275" fmla="*/ 496360 h 6857999"/>
              <a:gd name="connsiteX276" fmla="*/ 1373248 w 12048225"/>
              <a:gd name="connsiteY276" fmla="*/ 455046 h 6857999"/>
              <a:gd name="connsiteX277" fmla="*/ 1341128 w 12048225"/>
              <a:gd name="connsiteY277" fmla="*/ 485567 h 6857999"/>
              <a:gd name="connsiteX278" fmla="*/ 1341186 w 12048225"/>
              <a:gd name="connsiteY278" fmla="*/ 613961 h 6857999"/>
              <a:gd name="connsiteX279" fmla="*/ 1302338 w 12048225"/>
              <a:gd name="connsiteY279" fmla="*/ 666169 h 6857999"/>
              <a:gd name="connsiteX280" fmla="*/ 1263695 w 12048225"/>
              <a:gd name="connsiteY280" fmla="*/ 613961 h 6857999"/>
              <a:gd name="connsiteX281" fmla="*/ 1263703 w 12048225"/>
              <a:gd name="connsiteY281" fmla="*/ 501224 h 6857999"/>
              <a:gd name="connsiteX282" fmla="*/ 1231450 w 12048225"/>
              <a:gd name="connsiteY282" fmla="*/ 470718 h 6857999"/>
              <a:gd name="connsiteX283" fmla="*/ 1199462 w 12048225"/>
              <a:gd name="connsiteY283" fmla="*/ 500798 h 6857999"/>
              <a:gd name="connsiteX284" fmla="*/ 1199469 w 12048225"/>
              <a:gd name="connsiteY284" fmla="*/ 500798 h 6857999"/>
              <a:gd name="connsiteX285" fmla="*/ 1199374 w 12048225"/>
              <a:gd name="connsiteY285" fmla="*/ 611158 h 6857999"/>
              <a:gd name="connsiteX286" fmla="*/ 1302338 w 12048225"/>
              <a:gd name="connsiteY286" fmla="*/ 720351 h 6857999"/>
              <a:gd name="connsiteX287" fmla="*/ 1405347 w 12048225"/>
              <a:gd name="connsiteY287" fmla="*/ 610813 h 6857999"/>
              <a:gd name="connsiteX288" fmla="*/ 1405347 w 12048225"/>
              <a:gd name="connsiteY288" fmla="*/ 485567 h 6857999"/>
              <a:gd name="connsiteX289" fmla="*/ 1373248 w 12048225"/>
              <a:gd name="connsiteY289" fmla="*/ 455046 h 6857999"/>
              <a:gd name="connsiteX290" fmla="*/ 1458692 w 12048225"/>
              <a:gd name="connsiteY290" fmla="*/ 440967 h 6857999"/>
              <a:gd name="connsiteX291" fmla="*/ 1423909 w 12048225"/>
              <a:gd name="connsiteY291" fmla="*/ 473234 h 6857999"/>
              <a:gd name="connsiteX292" fmla="*/ 1423909 w 12048225"/>
              <a:gd name="connsiteY292" fmla="*/ 683425 h 6857999"/>
              <a:gd name="connsiteX293" fmla="*/ 1455780 w 12048225"/>
              <a:gd name="connsiteY293" fmla="*/ 716764 h 6857999"/>
              <a:gd name="connsiteX294" fmla="*/ 1541077 w 12048225"/>
              <a:gd name="connsiteY294" fmla="*/ 716712 h 6857999"/>
              <a:gd name="connsiteX295" fmla="*/ 1570725 w 12048225"/>
              <a:gd name="connsiteY295" fmla="*/ 685847 h 6857999"/>
              <a:gd name="connsiteX296" fmla="*/ 1541077 w 12048225"/>
              <a:gd name="connsiteY296" fmla="*/ 654871 h 6857999"/>
              <a:gd name="connsiteX297" fmla="*/ 1493454 w 12048225"/>
              <a:gd name="connsiteY297" fmla="*/ 654871 h 6857999"/>
              <a:gd name="connsiteX298" fmla="*/ 1493461 w 12048225"/>
              <a:gd name="connsiteY298" fmla="*/ 473234 h 6857999"/>
              <a:gd name="connsiteX299" fmla="*/ 1458692 w 12048225"/>
              <a:gd name="connsiteY299" fmla="*/ 440967 h 6857999"/>
              <a:gd name="connsiteX300" fmla="*/ 1547658 w 12048225"/>
              <a:gd name="connsiteY300" fmla="*/ 427959 h 6857999"/>
              <a:gd name="connsiteX301" fmla="*/ 1515780 w 12048225"/>
              <a:gd name="connsiteY301" fmla="*/ 461268 h 6857999"/>
              <a:gd name="connsiteX302" fmla="*/ 1547658 w 12048225"/>
              <a:gd name="connsiteY302" fmla="*/ 494599 h 6857999"/>
              <a:gd name="connsiteX303" fmla="*/ 1583726 w 12048225"/>
              <a:gd name="connsiteY303" fmla="*/ 494548 h 6857999"/>
              <a:gd name="connsiteX304" fmla="*/ 1583726 w 12048225"/>
              <a:gd name="connsiteY304" fmla="*/ 682288 h 6857999"/>
              <a:gd name="connsiteX305" fmla="*/ 1620813 w 12048225"/>
              <a:gd name="connsiteY305" fmla="*/ 718561 h 6857999"/>
              <a:gd name="connsiteX306" fmla="*/ 1657886 w 12048225"/>
              <a:gd name="connsiteY306" fmla="*/ 682288 h 6857999"/>
              <a:gd name="connsiteX307" fmla="*/ 1657886 w 12048225"/>
              <a:gd name="connsiteY307" fmla="*/ 494540 h 6857999"/>
              <a:gd name="connsiteX308" fmla="*/ 1693946 w 12048225"/>
              <a:gd name="connsiteY308" fmla="*/ 494621 h 6857999"/>
              <a:gd name="connsiteX309" fmla="*/ 1725817 w 12048225"/>
              <a:gd name="connsiteY309" fmla="*/ 461283 h 6857999"/>
              <a:gd name="connsiteX310" fmla="*/ 1693946 w 12048225"/>
              <a:gd name="connsiteY310" fmla="*/ 427974 h 6857999"/>
              <a:gd name="connsiteX311" fmla="*/ 0 w 12048225"/>
              <a:gd name="connsiteY311" fmla="*/ 0 h 6857999"/>
              <a:gd name="connsiteX312" fmla="*/ 12048225 w 12048225"/>
              <a:gd name="connsiteY312" fmla="*/ 0 h 6857999"/>
              <a:gd name="connsiteX313" fmla="*/ 12048225 w 12048225"/>
              <a:gd name="connsiteY313" fmla="*/ 6857999 h 6857999"/>
              <a:gd name="connsiteX314" fmla="*/ 0 w 12048225"/>
              <a:gd name="connsiteY3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2048225" h="6857999">
                <a:moveTo>
                  <a:pt x="1523608" y="782487"/>
                </a:moveTo>
                <a:cubicBezTo>
                  <a:pt x="1529081" y="782487"/>
                  <a:pt x="1532097" y="787160"/>
                  <a:pt x="1532097" y="792773"/>
                </a:cubicBezTo>
                <a:cubicBezTo>
                  <a:pt x="1532097" y="798371"/>
                  <a:pt x="1529081" y="803044"/>
                  <a:pt x="1523608" y="803044"/>
                </a:cubicBezTo>
                <a:cubicBezTo>
                  <a:pt x="1518135" y="803044"/>
                  <a:pt x="1515119" y="798371"/>
                  <a:pt x="1515119" y="792765"/>
                </a:cubicBezTo>
                <a:cubicBezTo>
                  <a:pt x="1515119" y="787160"/>
                  <a:pt x="1518135" y="782487"/>
                  <a:pt x="1523608" y="782487"/>
                </a:cubicBezTo>
                <a:close/>
                <a:moveTo>
                  <a:pt x="1392874" y="782487"/>
                </a:moveTo>
                <a:cubicBezTo>
                  <a:pt x="1398347" y="782487"/>
                  <a:pt x="1401363" y="787160"/>
                  <a:pt x="1401363" y="792773"/>
                </a:cubicBezTo>
                <a:cubicBezTo>
                  <a:pt x="1401363" y="798378"/>
                  <a:pt x="1398347" y="803044"/>
                  <a:pt x="1392874" y="803044"/>
                </a:cubicBezTo>
                <a:cubicBezTo>
                  <a:pt x="1387401" y="803044"/>
                  <a:pt x="1384385" y="798378"/>
                  <a:pt x="1384385" y="792765"/>
                </a:cubicBezTo>
                <a:cubicBezTo>
                  <a:pt x="1384385" y="787160"/>
                  <a:pt x="1387401" y="782487"/>
                  <a:pt x="1392874" y="782487"/>
                </a:cubicBezTo>
                <a:close/>
                <a:moveTo>
                  <a:pt x="1105228" y="782487"/>
                </a:moveTo>
                <a:cubicBezTo>
                  <a:pt x="1110694" y="782487"/>
                  <a:pt x="1113717" y="787160"/>
                  <a:pt x="1113717" y="792773"/>
                </a:cubicBezTo>
                <a:cubicBezTo>
                  <a:pt x="1113717" y="798371"/>
                  <a:pt x="1110694" y="803044"/>
                  <a:pt x="1105228" y="803044"/>
                </a:cubicBezTo>
                <a:cubicBezTo>
                  <a:pt x="1099748" y="803044"/>
                  <a:pt x="1096739" y="798371"/>
                  <a:pt x="1096739" y="792765"/>
                </a:cubicBezTo>
                <a:cubicBezTo>
                  <a:pt x="1096739" y="787160"/>
                  <a:pt x="1099748" y="782487"/>
                  <a:pt x="1105228" y="782487"/>
                </a:cubicBezTo>
                <a:close/>
                <a:moveTo>
                  <a:pt x="1606352" y="781085"/>
                </a:moveTo>
                <a:cubicBezTo>
                  <a:pt x="1611195" y="781085"/>
                  <a:pt x="1614364" y="785678"/>
                  <a:pt x="1614364" y="788407"/>
                </a:cubicBezTo>
                <a:lnTo>
                  <a:pt x="1598341" y="788407"/>
                </a:lnTo>
                <a:cubicBezTo>
                  <a:pt x="1598341" y="785678"/>
                  <a:pt x="1601510" y="781085"/>
                  <a:pt x="1606352" y="781085"/>
                </a:cubicBezTo>
                <a:close/>
                <a:moveTo>
                  <a:pt x="1349242" y="781085"/>
                </a:moveTo>
                <a:cubicBezTo>
                  <a:pt x="1354084" y="781085"/>
                  <a:pt x="1357254" y="785678"/>
                  <a:pt x="1357254" y="788407"/>
                </a:cubicBezTo>
                <a:lnTo>
                  <a:pt x="1341230" y="788407"/>
                </a:lnTo>
                <a:cubicBezTo>
                  <a:pt x="1341230" y="785678"/>
                  <a:pt x="1344407" y="781085"/>
                  <a:pt x="1349242" y="781085"/>
                </a:cubicBezTo>
                <a:close/>
                <a:moveTo>
                  <a:pt x="1238024" y="781085"/>
                </a:moveTo>
                <a:cubicBezTo>
                  <a:pt x="1242859" y="781085"/>
                  <a:pt x="1246036" y="785678"/>
                  <a:pt x="1246036" y="788407"/>
                </a:cubicBezTo>
                <a:lnTo>
                  <a:pt x="1230012" y="788407"/>
                </a:lnTo>
                <a:cubicBezTo>
                  <a:pt x="1230012" y="785678"/>
                  <a:pt x="1233182" y="781085"/>
                  <a:pt x="1238024" y="781085"/>
                </a:cubicBezTo>
                <a:close/>
                <a:moveTo>
                  <a:pt x="1645700" y="770814"/>
                </a:moveTo>
                <a:cubicBezTo>
                  <a:pt x="1635780" y="770814"/>
                  <a:pt x="1629749" y="777666"/>
                  <a:pt x="1629749" y="784592"/>
                </a:cubicBezTo>
                <a:cubicBezTo>
                  <a:pt x="1629749" y="791129"/>
                  <a:pt x="1633161" y="793470"/>
                  <a:pt x="1639507" y="796038"/>
                </a:cubicBezTo>
                <a:cubicBezTo>
                  <a:pt x="1646411" y="798840"/>
                  <a:pt x="1649111" y="799075"/>
                  <a:pt x="1649111" y="801570"/>
                </a:cubicBezTo>
                <a:cubicBezTo>
                  <a:pt x="1649111" y="802809"/>
                  <a:pt x="1648157" y="803976"/>
                  <a:pt x="1645619" y="803976"/>
                </a:cubicBezTo>
                <a:cubicBezTo>
                  <a:pt x="1640300" y="803976"/>
                  <a:pt x="1637607" y="800476"/>
                  <a:pt x="1633719" y="800476"/>
                </a:cubicBezTo>
                <a:cubicBezTo>
                  <a:pt x="1630945" y="800476"/>
                  <a:pt x="1628641" y="802890"/>
                  <a:pt x="1628641" y="806316"/>
                </a:cubicBezTo>
                <a:cubicBezTo>
                  <a:pt x="1628641" y="811687"/>
                  <a:pt x="1637365" y="814724"/>
                  <a:pt x="1645142" y="814724"/>
                </a:cubicBezTo>
                <a:cubicBezTo>
                  <a:pt x="1653631" y="814724"/>
                  <a:pt x="1661011" y="809662"/>
                  <a:pt x="1661011" y="801100"/>
                </a:cubicBezTo>
                <a:cubicBezTo>
                  <a:pt x="1661011" y="787784"/>
                  <a:pt x="1641650" y="788877"/>
                  <a:pt x="1641650" y="784123"/>
                </a:cubicBezTo>
                <a:cubicBezTo>
                  <a:pt x="1641650" y="782333"/>
                  <a:pt x="1643242" y="781555"/>
                  <a:pt x="1644907" y="781555"/>
                </a:cubicBezTo>
                <a:cubicBezTo>
                  <a:pt x="1648715" y="781555"/>
                  <a:pt x="1652361" y="784592"/>
                  <a:pt x="1654819" y="784592"/>
                </a:cubicBezTo>
                <a:cubicBezTo>
                  <a:pt x="1657754" y="784592"/>
                  <a:pt x="1659977" y="782487"/>
                  <a:pt x="1659977" y="779456"/>
                </a:cubicBezTo>
                <a:cubicBezTo>
                  <a:pt x="1659977" y="773147"/>
                  <a:pt x="1650696" y="770814"/>
                  <a:pt x="1645700" y="770814"/>
                </a:cubicBezTo>
                <a:close/>
                <a:moveTo>
                  <a:pt x="1606668" y="770814"/>
                </a:moveTo>
                <a:cubicBezTo>
                  <a:pt x="1593975" y="770814"/>
                  <a:pt x="1585010" y="781093"/>
                  <a:pt x="1585010" y="792765"/>
                </a:cubicBezTo>
                <a:cubicBezTo>
                  <a:pt x="1585010" y="804988"/>
                  <a:pt x="1593344" y="814724"/>
                  <a:pt x="1606668" y="814724"/>
                </a:cubicBezTo>
                <a:cubicBezTo>
                  <a:pt x="1616030" y="814724"/>
                  <a:pt x="1626103" y="810829"/>
                  <a:pt x="1626103" y="804908"/>
                </a:cubicBezTo>
                <a:cubicBezTo>
                  <a:pt x="1626103" y="801797"/>
                  <a:pt x="1623726" y="799699"/>
                  <a:pt x="1620953" y="799699"/>
                </a:cubicBezTo>
                <a:cubicBezTo>
                  <a:pt x="1618091" y="799699"/>
                  <a:pt x="1614364" y="803514"/>
                  <a:pt x="1608260" y="803514"/>
                </a:cubicBezTo>
                <a:cubicBezTo>
                  <a:pt x="1600322" y="803514"/>
                  <a:pt x="1598341" y="799302"/>
                  <a:pt x="1598341" y="796735"/>
                </a:cubicBezTo>
                <a:lnTo>
                  <a:pt x="1620710" y="796735"/>
                </a:lnTo>
                <a:cubicBezTo>
                  <a:pt x="1624680" y="796735"/>
                  <a:pt x="1626741" y="795729"/>
                  <a:pt x="1626741" y="791445"/>
                </a:cubicBezTo>
                <a:cubicBezTo>
                  <a:pt x="1626741" y="780858"/>
                  <a:pt x="1618884" y="770814"/>
                  <a:pt x="1606668" y="770814"/>
                </a:cubicBezTo>
                <a:close/>
                <a:moveTo>
                  <a:pt x="1521862" y="770814"/>
                </a:moveTo>
                <a:cubicBezTo>
                  <a:pt x="1511077" y="770814"/>
                  <a:pt x="1502742" y="780542"/>
                  <a:pt x="1502742" y="792765"/>
                </a:cubicBezTo>
                <a:cubicBezTo>
                  <a:pt x="1502742" y="804988"/>
                  <a:pt x="1511077" y="814724"/>
                  <a:pt x="1521862" y="814724"/>
                </a:cubicBezTo>
                <a:cubicBezTo>
                  <a:pt x="1526543" y="814724"/>
                  <a:pt x="1529720" y="813404"/>
                  <a:pt x="1532493" y="810058"/>
                </a:cubicBezTo>
                <a:cubicBezTo>
                  <a:pt x="1533366" y="811922"/>
                  <a:pt x="1535274" y="813947"/>
                  <a:pt x="1538289" y="813947"/>
                </a:cubicBezTo>
                <a:cubicBezTo>
                  <a:pt x="1541935" y="813947"/>
                  <a:pt x="1544474" y="811144"/>
                  <a:pt x="1544474" y="807637"/>
                </a:cubicBezTo>
                <a:lnTo>
                  <a:pt x="1544474" y="777901"/>
                </a:lnTo>
                <a:cubicBezTo>
                  <a:pt x="1544474" y="774394"/>
                  <a:pt x="1541935" y="771591"/>
                  <a:pt x="1538289" y="771591"/>
                </a:cubicBezTo>
                <a:cubicBezTo>
                  <a:pt x="1535274" y="771591"/>
                  <a:pt x="1533366" y="773609"/>
                  <a:pt x="1532493" y="775480"/>
                </a:cubicBezTo>
                <a:cubicBezTo>
                  <a:pt x="1529720" y="772134"/>
                  <a:pt x="1526543" y="770814"/>
                  <a:pt x="1521862" y="770814"/>
                </a:cubicBezTo>
                <a:close/>
                <a:moveTo>
                  <a:pt x="1349565" y="770814"/>
                </a:moveTo>
                <a:cubicBezTo>
                  <a:pt x="1336872" y="770814"/>
                  <a:pt x="1327907" y="781093"/>
                  <a:pt x="1327907" y="792765"/>
                </a:cubicBezTo>
                <a:cubicBezTo>
                  <a:pt x="1327907" y="804988"/>
                  <a:pt x="1336234" y="814724"/>
                  <a:pt x="1349565" y="814724"/>
                </a:cubicBezTo>
                <a:cubicBezTo>
                  <a:pt x="1358927" y="814724"/>
                  <a:pt x="1369000" y="810829"/>
                  <a:pt x="1369000" y="804908"/>
                </a:cubicBezTo>
                <a:cubicBezTo>
                  <a:pt x="1369000" y="801797"/>
                  <a:pt x="1366616" y="799699"/>
                  <a:pt x="1363842" y="799699"/>
                </a:cubicBezTo>
                <a:cubicBezTo>
                  <a:pt x="1360988" y="799699"/>
                  <a:pt x="1357254" y="803514"/>
                  <a:pt x="1351150" y="803514"/>
                </a:cubicBezTo>
                <a:cubicBezTo>
                  <a:pt x="1343219" y="803514"/>
                  <a:pt x="1341230" y="799302"/>
                  <a:pt x="1341230" y="796735"/>
                </a:cubicBezTo>
                <a:lnTo>
                  <a:pt x="1363600" y="796735"/>
                </a:lnTo>
                <a:cubicBezTo>
                  <a:pt x="1367569" y="796735"/>
                  <a:pt x="1369631" y="795729"/>
                  <a:pt x="1369631" y="791445"/>
                </a:cubicBezTo>
                <a:cubicBezTo>
                  <a:pt x="1369631" y="780858"/>
                  <a:pt x="1361781" y="770814"/>
                  <a:pt x="1349565" y="770814"/>
                </a:cubicBezTo>
                <a:close/>
                <a:moveTo>
                  <a:pt x="1238339" y="770814"/>
                </a:moveTo>
                <a:cubicBezTo>
                  <a:pt x="1225647" y="770814"/>
                  <a:pt x="1216681" y="781093"/>
                  <a:pt x="1216681" y="792765"/>
                </a:cubicBezTo>
                <a:cubicBezTo>
                  <a:pt x="1216681" y="804988"/>
                  <a:pt x="1225016" y="814724"/>
                  <a:pt x="1238339" y="814724"/>
                </a:cubicBezTo>
                <a:cubicBezTo>
                  <a:pt x="1247701" y="814724"/>
                  <a:pt x="1257774" y="810829"/>
                  <a:pt x="1257774" y="804908"/>
                </a:cubicBezTo>
                <a:cubicBezTo>
                  <a:pt x="1257774" y="801797"/>
                  <a:pt x="1255397" y="799699"/>
                  <a:pt x="1252624" y="799699"/>
                </a:cubicBezTo>
                <a:cubicBezTo>
                  <a:pt x="1249763" y="799699"/>
                  <a:pt x="1246036" y="803514"/>
                  <a:pt x="1239924" y="803514"/>
                </a:cubicBezTo>
                <a:cubicBezTo>
                  <a:pt x="1231993" y="803514"/>
                  <a:pt x="1230012" y="799302"/>
                  <a:pt x="1230012" y="796735"/>
                </a:cubicBezTo>
                <a:lnTo>
                  <a:pt x="1252382" y="796735"/>
                </a:lnTo>
                <a:cubicBezTo>
                  <a:pt x="1256351" y="796735"/>
                  <a:pt x="1258413" y="795729"/>
                  <a:pt x="1258413" y="791445"/>
                </a:cubicBezTo>
                <a:cubicBezTo>
                  <a:pt x="1258413" y="780858"/>
                  <a:pt x="1250555" y="770814"/>
                  <a:pt x="1238339" y="770814"/>
                </a:cubicBezTo>
                <a:close/>
                <a:moveTo>
                  <a:pt x="1197253" y="770814"/>
                </a:moveTo>
                <a:cubicBezTo>
                  <a:pt x="1191934" y="770814"/>
                  <a:pt x="1188596" y="772443"/>
                  <a:pt x="1186615" y="775480"/>
                </a:cubicBezTo>
                <a:cubicBezTo>
                  <a:pt x="1185511" y="773068"/>
                  <a:pt x="1183082" y="771539"/>
                  <a:pt x="1180430" y="771584"/>
                </a:cubicBezTo>
                <a:cubicBezTo>
                  <a:pt x="1176784" y="771584"/>
                  <a:pt x="1174245" y="774394"/>
                  <a:pt x="1174245" y="777894"/>
                </a:cubicBezTo>
                <a:lnTo>
                  <a:pt x="1174245" y="807637"/>
                </a:lnTo>
                <a:cubicBezTo>
                  <a:pt x="1174245" y="811144"/>
                  <a:pt x="1176784" y="813947"/>
                  <a:pt x="1180430" y="813947"/>
                </a:cubicBezTo>
                <a:cubicBezTo>
                  <a:pt x="1184077" y="813947"/>
                  <a:pt x="1186615" y="811144"/>
                  <a:pt x="1186615" y="807637"/>
                </a:cubicBezTo>
                <a:lnTo>
                  <a:pt x="1186615" y="788415"/>
                </a:lnTo>
                <a:cubicBezTo>
                  <a:pt x="1186615" y="784211"/>
                  <a:pt x="1189154" y="781093"/>
                  <a:pt x="1193438" y="781093"/>
                </a:cubicBezTo>
                <a:cubicBezTo>
                  <a:pt x="1197723" y="781093"/>
                  <a:pt x="1200261" y="784211"/>
                  <a:pt x="1200261" y="788415"/>
                </a:cubicBezTo>
                <a:lnTo>
                  <a:pt x="1200261" y="807637"/>
                </a:lnTo>
                <a:cubicBezTo>
                  <a:pt x="1200261" y="811144"/>
                  <a:pt x="1202800" y="813947"/>
                  <a:pt x="1206454" y="813947"/>
                </a:cubicBezTo>
                <a:cubicBezTo>
                  <a:pt x="1210100" y="813947"/>
                  <a:pt x="1212639" y="811144"/>
                  <a:pt x="1212639" y="807637"/>
                </a:cubicBezTo>
                <a:lnTo>
                  <a:pt x="1212639" y="785135"/>
                </a:lnTo>
                <a:cubicBezTo>
                  <a:pt x="1212639" y="775172"/>
                  <a:pt x="1205815" y="770814"/>
                  <a:pt x="1197253" y="770814"/>
                </a:cubicBezTo>
                <a:close/>
                <a:moveTo>
                  <a:pt x="1153145" y="770814"/>
                </a:moveTo>
                <a:cubicBezTo>
                  <a:pt x="1147825" y="770814"/>
                  <a:pt x="1144487" y="772443"/>
                  <a:pt x="1142506" y="775480"/>
                </a:cubicBezTo>
                <a:cubicBezTo>
                  <a:pt x="1141401" y="773068"/>
                  <a:pt x="1138974" y="771539"/>
                  <a:pt x="1136321" y="771584"/>
                </a:cubicBezTo>
                <a:cubicBezTo>
                  <a:pt x="1132675" y="771584"/>
                  <a:pt x="1130129" y="774394"/>
                  <a:pt x="1130129" y="777894"/>
                </a:cubicBezTo>
                <a:lnTo>
                  <a:pt x="1130137" y="777894"/>
                </a:lnTo>
                <a:lnTo>
                  <a:pt x="1130137" y="807637"/>
                </a:lnTo>
                <a:cubicBezTo>
                  <a:pt x="1130137" y="811144"/>
                  <a:pt x="1132675" y="813947"/>
                  <a:pt x="1136321" y="813947"/>
                </a:cubicBezTo>
                <a:cubicBezTo>
                  <a:pt x="1139968" y="813947"/>
                  <a:pt x="1142506" y="811144"/>
                  <a:pt x="1142506" y="807637"/>
                </a:cubicBezTo>
                <a:lnTo>
                  <a:pt x="1142506" y="788415"/>
                </a:lnTo>
                <a:cubicBezTo>
                  <a:pt x="1142506" y="784211"/>
                  <a:pt x="1145045" y="781093"/>
                  <a:pt x="1149330" y="781093"/>
                </a:cubicBezTo>
                <a:cubicBezTo>
                  <a:pt x="1153614" y="781093"/>
                  <a:pt x="1156153" y="784211"/>
                  <a:pt x="1156153" y="788415"/>
                </a:cubicBezTo>
                <a:lnTo>
                  <a:pt x="1156153" y="807637"/>
                </a:lnTo>
                <a:cubicBezTo>
                  <a:pt x="1156153" y="811144"/>
                  <a:pt x="1158691" y="813947"/>
                  <a:pt x="1162345" y="813947"/>
                </a:cubicBezTo>
                <a:cubicBezTo>
                  <a:pt x="1165991" y="813947"/>
                  <a:pt x="1168530" y="811144"/>
                  <a:pt x="1168530" y="807637"/>
                </a:cubicBezTo>
                <a:lnTo>
                  <a:pt x="1168530" y="785135"/>
                </a:lnTo>
                <a:cubicBezTo>
                  <a:pt x="1168530" y="775172"/>
                  <a:pt x="1161707" y="770814"/>
                  <a:pt x="1153145" y="770814"/>
                </a:cubicBezTo>
                <a:close/>
                <a:moveTo>
                  <a:pt x="1105228" y="770814"/>
                </a:moveTo>
                <a:cubicBezTo>
                  <a:pt x="1092690" y="770814"/>
                  <a:pt x="1084362" y="780542"/>
                  <a:pt x="1084362" y="792765"/>
                </a:cubicBezTo>
                <a:cubicBezTo>
                  <a:pt x="1084362" y="804988"/>
                  <a:pt x="1092690" y="814724"/>
                  <a:pt x="1105228" y="814724"/>
                </a:cubicBezTo>
                <a:cubicBezTo>
                  <a:pt x="1117759" y="814724"/>
                  <a:pt x="1126087" y="804988"/>
                  <a:pt x="1126087" y="792765"/>
                </a:cubicBezTo>
                <a:cubicBezTo>
                  <a:pt x="1126087" y="780542"/>
                  <a:pt x="1117759" y="770814"/>
                  <a:pt x="1105228" y="770814"/>
                </a:cubicBezTo>
                <a:close/>
                <a:moveTo>
                  <a:pt x="1569148" y="770806"/>
                </a:moveTo>
                <a:lnTo>
                  <a:pt x="1569148" y="770814"/>
                </a:lnTo>
                <a:cubicBezTo>
                  <a:pt x="1556609" y="770814"/>
                  <a:pt x="1548282" y="780542"/>
                  <a:pt x="1548282" y="792765"/>
                </a:cubicBezTo>
                <a:cubicBezTo>
                  <a:pt x="1548282" y="804988"/>
                  <a:pt x="1556609" y="814724"/>
                  <a:pt x="1569148" y="814724"/>
                </a:cubicBezTo>
                <a:cubicBezTo>
                  <a:pt x="1574063" y="814724"/>
                  <a:pt x="1583821" y="812391"/>
                  <a:pt x="1583821" y="806316"/>
                </a:cubicBezTo>
                <a:cubicBezTo>
                  <a:pt x="1583821" y="803749"/>
                  <a:pt x="1581598" y="800939"/>
                  <a:pt x="1578744" y="800939"/>
                </a:cubicBezTo>
                <a:cubicBezTo>
                  <a:pt x="1576925" y="800939"/>
                  <a:pt x="1574459" y="803044"/>
                  <a:pt x="1569148" y="803044"/>
                </a:cubicBezTo>
                <a:cubicBezTo>
                  <a:pt x="1563674" y="803044"/>
                  <a:pt x="1560659" y="798371"/>
                  <a:pt x="1560659" y="792765"/>
                </a:cubicBezTo>
                <a:cubicBezTo>
                  <a:pt x="1560659" y="787160"/>
                  <a:pt x="1563594" y="782487"/>
                  <a:pt x="1569859" y="782487"/>
                </a:cubicBezTo>
                <a:cubicBezTo>
                  <a:pt x="1574702" y="782487"/>
                  <a:pt x="1575575" y="784512"/>
                  <a:pt x="1578744" y="784512"/>
                </a:cubicBezTo>
                <a:cubicBezTo>
                  <a:pt x="1581598" y="784512"/>
                  <a:pt x="1583821" y="782098"/>
                  <a:pt x="1583821" y="778826"/>
                </a:cubicBezTo>
                <a:cubicBezTo>
                  <a:pt x="1583821" y="772369"/>
                  <a:pt x="1574702" y="770806"/>
                  <a:pt x="1569148" y="770806"/>
                </a:cubicBezTo>
                <a:close/>
                <a:moveTo>
                  <a:pt x="1281656" y="770806"/>
                </a:moveTo>
                <a:lnTo>
                  <a:pt x="1281656" y="770814"/>
                </a:lnTo>
                <a:cubicBezTo>
                  <a:pt x="1269125" y="770814"/>
                  <a:pt x="1260790" y="780542"/>
                  <a:pt x="1260790" y="792765"/>
                </a:cubicBezTo>
                <a:cubicBezTo>
                  <a:pt x="1260790" y="804988"/>
                  <a:pt x="1269125" y="814724"/>
                  <a:pt x="1281656" y="814724"/>
                </a:cubicBezTo>
                <a:cubicBezTo>
                  <a:pt x="1286571" y="814724"/>
                  <a:pt x="1296329" y="812391"/>
                  <a:pt x="1296329" y="806316"/>
                </a:cubicBezTo>
                <a:cubicBezTo>
                  <a:pt x="1296329" y="803749"/>
                  <a:pt x="1294114" y="800939"/>
                  <a:pt x="1291252" y="800939"/>
                </a:cubicBezTo>
                <a:cubicBezTo>
                  <a:pt x="1289433" y="800939"/>
                  <a:pt x="1286968" y="803044"/>
                  <a:pt x="1281656" y="803044"/>
                </a:cubicBezTo>
                <a:cubicBezTo>
                  <a:pt x="1276182" y="803044"/>
                  <a:pt x="1273167" y="798371"/>
                  <a:pt x="1273167" y="792765"/>
                </a:cubicBezTo>
                <a:cubicBezTo>
                  <a:pt x="1273167" y="787160"/>
                  <a:pt x="1276102" y="782487"/>
                  <a:pt x="1282367" y="782487"/>
                </a:cubicBezTo>
                <a:cubicBezTo>
                  <a:pt x="1287210" y="782487"/>
                  <a:pt x="1288083" y="784512"/>
                  <a:pt x="1291252" y="784512"/>
                </a:cubicBezTo>
                <a:cubicBezTo>
                  <a:pt x="1294114" y="784512"/>
                  <a:pt x="1296329" y="782098"/>
                  <a:pt x="1296329" y="778826"/>
                </a:cubicBezTo>
                <a:cubicBezTo>
                  <a:pt x="1296329" y="772369"/>
                  <a:pt x="1287210" y="770806"/>
                  <a:pt x="1281656" y="770806"/>
                </a:cubicBezTo>
                <a:close/>
                <a:moveTo>
                  <a:pt x="1454356" y="769251"/>
                </a:moveTo>
                <a:lnTo>
                  <a:pt x="1461260" y="769251"/>
                </a:lnTo>
                <a:cubicBezTo>
                  <a:pt x="1466337" y="769251"/>
                  <a:pt x="1469742" y="771900"/>
                  <a:pt x="1469742" y="776881"/>
                </a:cubicBezTo>
                <a:cubicBezTo>
                  <a:pt x="1469742" y="780777"/>
                  <a:pt x="1466733" y="784438"/>
                  <a:pt x="1461260" y="784438"/>
                </a:cubicBezTo>
                <a:lnTo>
                  <a:pt x="1454356" y="784438"/>
                </a:lnTo>
                <a:close/>
                <a:moveTo>
                  <a:pt x="1447929" y="758040"/>
                </a:moveTo>
                <a:cubicBezTo>
                  <a:pt x="1444598" y="758040"/>
                  <a:pt x="1441502" y="760300"/>
                  <a:pt x="1441502" y="764350"/>
                </a:cubicBezTo>
                <a:lnTo>
                  <a:pt x="1441502" y="807248"/>
                </a:lnTo>
                <a:cubicBezTo>
                  <a:pt x="1441502" y="811687"/>
                  <a:pt x="1444202" y="813947"/>
                  <a:pt x="1447929" y="813947"/>
                </a:cubicBezTo>
                <a:cubicBezTo>
                  <a:pt x="1451656" y="813947"/>
                  <a:pt x="1454356" y="811687"/>
                  <a:pt x="1454356" y="807248"/>
                </a:cubicBezTo>
                <a:lnTo>
                  <a:pt x="1454356" y="795649"/>
                </a:lnTo>
                <a:lnTo>
                  <a:pt x="1464114" y="795649"/>
                </a:lnTo>
                <a:cubicBezTo>
                  <a:pt x="1476330" y="795649"/>
                  <a:pt x="1483072" y="787703"/>
                  <a:pt x="1483072" y="776881"/>
                </a:cubicBezTo>
                <a:cubicBezTo>
                  <a:pt x="1483072" y="764350"/>
                  <a:pt x="1473630" y="758040"/>
                  <a:pt x="1463718" y="758040"/>
                </a:cubicBezTo>
                <a:close/>
                <a:moveTo>
                  <a:pt x="1312514" y="757806"/>
                </a:moveTo>
                <a:cubicBezTo>
                  <a:pt x="1308868" y="757806"/>
                  <a:pt x="1306329" y="760608"/>
                  <a:pt x="1306329" y="764115"/>
                </a:cubicBezTo>
                <a:lnTo>
                  <a:pt x="1306329" y="772054"/>
                </a:lnTo>
                <a:lnTo>
                  <a:pt x="1304899" y="772054"/>
                </a:lnTo>
                <a:cubicBezTo>
                  <a:pt x="1300929" y="772054"/>
                  <a:pt x="1298391" y="773771"/>
                  <a:pt x="1298391" y="777659"/>
                </a:cubicBezTo>
                <a:cubicBezTo>
                  <a:pt x="1298391" y="781555"/>
                  <a:pt x="1300929" y="783264"/>
                  <a:pt x="1304899" y="783264"/>
                </a:cubicBezTo>
                <a:lnTo>
                  <a:pt x="1306329" y="783264"/>
                </a:lnTo>
                <a:lnTo>
                  <a:pt x="1306329" y="807637"/>
                </a:lnTo>
                <a:cubicBezTo>
                  <a:pt x="1306329" y="811144"/>
                  <a:pt x="1308868" y="813947"/>
                  <a:pt x="1312514" y="813947"/>
                </a:cubicBezTo>
                <a:cubicBezTo>
                  <a:pt x="1316161" y="813947"/>
                  <a:pt x="1318706" y="811144"/>
                  <a:pt x="1318706" y="807637"/>
                </a:cubicBezTo>
                <a:lnTo>
                  <a:pt x="1318706" y="783264"/>
                </a:lnTo>
                <a:lnTo>
                  <a:pt x="1322111" y="783264"/>
                </a:lnTo>
                <a:cubicBezTo>
                  <a:pt x="1326080" y="783264"/>
                  <a:pt x="1328618" y="781555"/>
                  <a:pt x="1328618" y="777666"/>
                </a:cubicBezTo>
                <a:cubicBezTo>
                  <a:pt x="1328618" y="773771"/>
                  <a:pt x="1326080" y="772054"/>
                  <a:pt x="1322111" y="772054"/>
                </a:cubicBezTo>
                <a:lnTo>
                  <a:pt x="1318706" y="772054"/>
                </a:lnTo>
                <a:lnTo>
                  <a:pt x="1318706" y="764115"/>
                </a:lnTo>
                <a:cubicBezTo>
                  <a:pt x="1318706" y="760608"/>
                  <a:pt x="1316161" y="757806"/>
                  <a:pt x="1312514" y="757806"/>
                </a:cubicBezTo>
                <a:close/>
                <a:moveTo>
                  <a:pt x="1065800" y="756793"/>
                </a:moveTo>
                <a:cubicBezTo>
                  <a:pt x="1048823" y="756793"/>
                  <a:pt x="1037796" y="768943"/>
                  <a:pt x="1037796" y="785759"/>
                </a:cubicBezTo>
                <a:cubicBezTo>
                  <a:pt x="1037796" y="801643"/>
                  <a:pt x="1047788" y="814724"/>
                  <a:pt x="1065558" y="814724"/>
                </a:cubicBezTo>
                <a:cubicBezTo>
                  <a:pt x="1072623" y="814724"/>
                  <a:pt x="1083335" y="812311"/>
                  <a:pt x="1083335" y="805377"/>
                </a:cubicBezTo>
                <a:cubicBezTo>
                  <a:pt x="1083335" y="803749"/>
                  <a:pt x="1082697" y="799545"/>
                  <a:pt x="1077627" y="799545"/>
                </a:cubicBezTo>
                <a:cubicBezTo>
                  <a:pt x="1074289" y="799545"/>
                  <a:pt x="1073020" y="802112"/>
                  <a:pt x="1065008" y="802112"/>
                </a:cubicBezTo>
                <a:cubicBezTo>
                  <a:pt x="1056196" y="802112"/>
                  <a:pt x="1051596" y="794563"/>
                  <a:pt x="1051596" y="785759"/>
                </a:cubicBezTo>
                <a:cubicBezTo>
                  <a:pt x="1051596" y="777197"/>
                  <a:pt x="1055727" y="768943"/>
                  <a:pt x="1066116" y="768943"/>
                </a:cubicBezTo>
                <a:cubicBezTo>
                  <a:pt x="1071112" y="768943"/>
                  <a:pt x="1074289" y="771591"/>
                  <a:pt x="1077304" y="771591"/>
                </a:cubicBezTo>
                <a:cubicBezTo>
                  <a:pt x="1080635" y="771591"/>
                  <a:pt x="1082858" y="768627"/>
                  <a:pt x="1082858" y="765597"/>
                </a:cubicBezTo>
                <a:cubicBezTo>
                  <a:pt x="1082858" y="758972"/>
                  <a:pt x="1073577" y="756793"/>
                  <a:pt x="1065800" y="756793"/>
                </a:cubicBezTo>
                <a:close/>
                <a:moveTo>
                  <a:pt x="1492750" y="753521"/>
                </a:moveTo>
                <a:cubicBezTo>
                  <a:pt x="1489103" y="753521"/>
                  <a:pt x="1486565" y="756331"/>
                  <a:pt x="1486565" y="759831"/>
                </a:cubicBezTo>
                <a:lnTo>
                  <a:pt x="1486565" y="807637"/>
                </a:lnTo>
                <a:cubicBezTo>
                  <a:pt x="1486565" y="811144"/>
                  <a:pt x="1489103" y="813947"/>
                  <a:pt x="1492750" y="813947"/>
                </a:cubicBezTo>
                <a:cubicBezTo>
                  <a:pt x="1496403" y="813947"/>
                  <a:pt x="1498942" y="811144"/>
                  <a:pt x="1498942" y="807637"/>
                </a:cubicBezTo>
                <a:lnTo>
                  <a:pt x="1498942" y="759831"/>
                </a:lnTo>
                <a:cubicBezTo>
                  <a:pt x="1498942" y="756331"/>
                  <a:pt x="1496403" y="753521"/>
                  <a:pt x="1492750" y="753521"/>
                </a:cubicBezTo>
                <a:close/>
                <a:moveTo>
                  <a:pt x="1407548" y="753521"/>
                </a:moveTo>
                <a:cubicBezTo>
                  <a:pt x="1403901" y="753521"/>
                  <a:pt x="1401363" y="756331"/>
                  <a:pt x="1401363" y="759831"/>
                </a:cubicBezTo>
                <a:lnTo>
                  <a:pt x="1401363" y="774240"/>
                </a:lnTo>
                <a:cubicBezTo>
                  <a:pt x="1399140" y="772443"/>
                  <a:pt x="1396447" y="770814"/>
                  <a:pt x="1391128" y="770814"/>
                </a:cubicBezTo>
                <a:cubicBezTo>
                  <a:pt x="1380343" y="770814"/>
                  <a:pt x="1372008" y="780542"/>
                  <a:pt x="1372008" y="792765"/>
                </a:cubicBezTo>
                <a:cubicBezTo>
                  <a:pt x="1372008" y="804996"/>
                  <a:pt x="1380343" y="814724"/>
                  <a:pt x="1391128" y="814724"/>
                </a:cubicBezTo>
                <a:cubicBezTo>
                  <a:pt x="1395809" y="814724"/>
                  <a:pt x="1398986" y="813404"/>
                  <a:pt x="1401759" y="810058"/>
                </a:cubicBezTo>
                <a:cubicBezTo>
                  <a:pt x="1402632" y="811922"/>
                  <a:pt x="1404539" y="813947"/>
                  <a:pt x="1407548" y="813947"/>
                </a:cubicBezTo>
                <a:cubicBezTo>
                  <a:pt x="1411201" y="813947"/>
                  <a:pt x="1413740" y="811144"/>
                  <a:pt x="1413740" y="807637"/>
                </a:cubicBezTo>
                <a:lnTo>
                  <a:pt x="1413740" y="759831"/>
                </a:lnTo>
                <a:cubicBezTo>
                  <a:pt x="1413740" y="756331"/>
                  <a:pt x="1411201" y="753521"/>
                  <a:pt x="1407548" y="753521"/>
                </a:cubicBezTo>
                <a:close/>
                <a:moveTo>
                  <a:pt x="660986" y="650212"/>
                </a:moveTo>
                <a:lnTo>
                  <a:pt x="660988" y="650212"/>
                </a:lnTo>
                <a:lnTo>
                  <a:pt x="660986" y="650219"/>
                </a:lnTo>
                <a:close/>
                <a:moveTo>
                  <a:pt x="675696" y="592061"/>
                </a:moveTo>
                <a:lnTo>
                  <a:pt x="692292" y="650212"/>
                </a:lnTo>
                <a:lnTo>
                  <a:pt x="660988" y="650212"/>
                </a:lnTo>
                <a:close/>
                <a:moveTo>
                  <a:pt x="547134" y="578135"/>
                </a:moveTo>
                <a:cubicBezTo>
                  <a:pt x="510428" y="578135"/>
                  <a:pt x="479650" y="606631"/>
                  <a:pt x="479650" y="649405"/>
                </a:cubicBezTo>
                <a:cubicBezTo>
                  <a:pt x="479650" y="691239"/>
                  <a:pt x="507038" y="720315"/>
                  <a:pt x="544977" y="720315"/>
                </a:cubicBezTo>
                <a:cubicBezTo>
                  <a:pt x="565967" y="720315"/>
                  <a:pt x="580839" y="712699"/>
                  <a:pt x="590523" y="703558"/>
                </a:cubicBezTo>
                <a:cubicBezTo>
                  <a:pt x="597464" y="697006"/>
                  <a:pt x="600773" y="686103"/>
                  <a:pt x="591529" y="676822"/>
                </a:cubicBezTo>
                <a:cubicBezTo>
                  <a:pt x="584970" y="670219"/>
                  <a:pt x="577361" y="667020"/>
                  <a:pt x="566855" y="674841"/>
                </a:cubicBezTo>
                <a:cubicBezTo>
                  <a:pt x="562013" y="678451"/>
                  <a:pt x="557038" y="682765"/>
                  <a:pt x="546657" y="682765"/>
                </a:cubicBezTo>
                <a:lnTo>
                  <a:pt x="546657" y="682758"/>
                </a:lnTo>
                <a:cubicBezTo>
                  <a:pt x="530677" y="682758"/>
                  <a:pt x="519995" y="668957"/>
                  <a:pt x="519995" y="649398"/>
                </a:cubicBezTo>
                <a:cubicBezTo>
                  <a:pt x="519995" y="628884"/>
                  <a:pt x="531140" y="614328"/>
                  <a:pt x="548043" y="614328"/>
                </a:cubicBezTo>
                <a:cubicBezTo>
                  <a:pt x="559159" y="614328"/>
                  <a:pt x="564595" y="619904"/>
                  <a:pt x="569562" y="623711"/>
                </a:cubicBezTo>
                <a:cubicBezTo>
                  <a:pt x="577882" y="630087"/>
                  <a:pt x="587941" y="627431"/>
                  <a:pt x="594082" y="618510"/>
                </a:cubicBezTo>
                <a:cubicBezTo>
                  <a:pt x="600237" y="609544"/>
                  <a:pt x="599122" y="600843"/>
                  <a:pt x="591815" y="593946"/>
                </a:cubicBezTo>
                <a:cubicBezTo>
                  <a:pt x="582394" y="585054"/>
                  <a:pt x="567537" y="578135"/>
                  <a:pt x="547134" y="578135"/>
                </a:cubicBezTo>
                <a:close/>
                <a:moveTo>
                  <a:pt x="920627" y="559331"/>
                </a:moveTo>
                <a:lnTo>
                  <a:pt x="939101" y="632589"/>
                </a:lnTo>
                <a:lnTo>
                  <a:pt x="899659" y="632596"/>
                </a:lnTo>
                <a:close/>
                <a:moveTo>
                  <a:pt x="676811" y="556998"/>
                </a:moveTo>
                <a:cubicBezTo>
                  <a:pt x="657075" y="556998"/>
                  <a:pt x="650384" y="562846"/>
                  <a:pt x="641125" y="587299"/>
                </a:cubicBezTo>
                <a:cubicBezTo>
                  <a:pt x="641125" y="587299"/>
                  <a:pt x="609313" y="677974"/>
                  <a:pt x="604948" y="693205"/>
                </a:cubicBezTo>
                <a:cubicBezTo>
                  <a:pt x="600127" y="710043"/>
                  <a:pt x="609100" y="718393"/>
                  <a:pt x="624808" y="718393"/>
                </a:cubicBezTo>
                <a:cubicBezTo>
                  <a:pt x="637369" y="718393"/>
                  <a:pt x="644185" y="713924"/>
                  <a:pt x="649423" y="698649"/>
                </a:cubicBezTo>
                <a:lnTo>
                  <a:pt x="653385" y="686742"/>
                </a:lnTo>
                <a:lnTo>
                  <a:pt x="699827" y="686793"/>
                </a:lnTo>
                <a:lnTo>
                  <a:pt x="703334" y="698972"/>
                </a:lnTo>
                <a:cubicBezTo>
                  <a:pt x="707406" y="714211"/>
                  <a:pt x="715828" y="718415"/>
                  <a:pt x="728646" y="718415"/>
                </a:cubicBezTo>
                <a:cubicBezTo>
                  <a:pt x="744346" y="718415"/>
                  <a:pt x="754082" y="709882"/>
                  <a:pt x="749534" y="693323"/>
                </a:cubicBezTo>
                <a:cubicBezTo>
                  <a:pt x="745550" y="678796"/>
                  <a:pt x="712380" y="587270"/>
                  <a:pt x="712380" y="587270"/>
                </a:cubicBezTo>
                <a:cubicBezTo>
                  <a:pt x="704104" y="563484"/>
                  <a:pt x="696753" y="556998"/>
                  <a:pt x="676811" y="556998"/>
                </a:cubicBezTo>
                <a:close/>
                <a:moveTo>
                  <a:pt x="741801" y="543638"/>
                </a:moveTo>
                <a:cubicBezTo>
                  <a:pt x="726056" y="543638"/>
                  <a:pt x="720781" y="551958"/>
                  <a:pt x="720781" y="565619"/>
                </a:cubicBezTo>
                <a:cubicBezTo>
                  <a:pt x="720781" y="579221"/>
                  <a:pt x="726056" y="587585"/>
                  <a:pt x="741793" y="587585"/>
                </a:cubicBezTo>
                <a:lnTo>
                  <a:pt x="741801" y="587585"/>
                </a:lnTo>
                <a:lnTo>
                  <a:pt x="762769" y="587717"/>
                </a:lnTo>
                <a:lnTo>
                  <a:pt x="762725" y="694834"/>
                </a:lnTo>
                <a:cubicBezTo>
                  <a:pt x="762725" y="712376"/>
                  <a:pt x="772344" y="718415"/>
                  <a:pt x="788147" y="718415"/>
                </a:cubicBezTo>
                <a:cubicBezTo>
                  <a:pt x="803877" y="718415"/>
                  <a:pt x="813562" y="712376"/>
                  <a:pt x="813562" y="694834"/>
                </a:cubicBezTo>
                <a:lnTo>
                  <a:pt x="813532" y="587717"/>
                </a:lnTo>
                <a:lnTo>
                  <a:pt x="833701" y="587717"/>
                </a:lnTo>
                <a:cubicBezTo>
                  <a:pt x="849446" y="587717"/>
                  <a:pt x="854721" y="579397"/>
                  <a:pt x="854721" y="565736"/>
                </a:cubicBezTo>
                <a:cubicBezTo>
                  <a:pt x="854721" y="552134"/>
                  <a:pt x="849446" y="543638"/>
                  <a:pt x="833701" y="543638"/>
                </a:cubicBezTo>
                <a:close/>
                <a:moveTo>
                  <a:pt x="1079850" y="543000"/>
                </a:moveTo>
                <a:lnTo>
                  <a:pt x="1089982" y="543000"/>
                </a:lnTo>
                <a:cubicBezTo>
                  <a:pt x="1122426" y="543000"/>
                  <a:pt x="1126578" y="560410"/>
                  <a:pt x="1126578" y="575267"/>
                </a:cubicBezTo>
                <a:cubicBezTo>
                  <a:pt x="1126578" y="591532"/>
                  <a:pt x="1121780" y="607402"/>
                  <a:pt x="1089909" y="607402"/>
                </a:cubicBezTo>
                <a:lnTo>
                  <a:pt x="1079858" y="607402"/>
                </a:lnTo>
                <a:lnTo>
                  <a:pt x="1079850" y="607394"/>
                </a:lnTo>
                <a:close/>
                <a:moveTo>
                  <a:pt x="922036" y="515164"/>
                </a:moveTo>
                <a:cubicBezTo>
                  <a:pt x="897164" y="515164"/>
                  <a:pt x="888734" y="522530"/>
                  <a:pt x="877076" y="553330"/>
                </a:cubicBezTo>
                <a:cubicBezTo>
                  <a:pt x="877076" y="553330"/>
                  <a:pt x="834560" y="667512"/>
                  <a:pt x="829064" y="686698"/>
                </a:cubicBezTo>
                <a:cubicBezTo>
                  <a:pt x="822989" y="707901"/>
                  <a:pt x="834288" y="718429"/>
                  <a:pt x="854083" y="718429"/>
                </a:cubicBezTo>
                <a:cubicBezTo>
                  <a:pt x="869908" y="718429"/>
                  <a:pt x="878500" y="712809"/>
                  <a:pt x="885095" y="693558"/>
                </a:cubicBezTo>
                <a:lnTo>
                  <a:pt x="890084" y="678613"/>
                </a:lnTo>
                <a:lnTo>
                  <a:pt x="890092" y="678613"/>
                </a:lnTo>
                <a:lnTo>
                  <a:pt x="948639" y="678664"/>
                </a:lnTo>
                <a:lnTo>
                  <a:pt x="953005" y="693910"/>
                </a:lnTo>
                <a:cubicBezTo>
                  <a:pt x="958140" y="713110"/>
                  <a:pt x="968749" y="718415"/>
                  <a:pt x="984890" y="718415"/>
                </a:cubicBezTo>
                <a:cubicBezTo>
                  <a:pt x="1004685" y="718415"/>
                  <a:pt x="1016937" y="707659"/>
                  <a:pt x="1011215" y="686800"/>
                </a:cubicBezTo>
                <a:cubicBezTo>
                  <a:pt x="1006196" y="668495"/>
                  <a:pt x="966834" y="553300"/>
                  <a:pt x="966834" y="553300"/>
                </a:cubicBezTo>
                <a:cubicBezTo>
                  <a:pt x="956086" y="522369"/>
                  <a:pt x="947150" y="515164"/>
                  <a:pt x="922036" y="515164"/>
                </a:cubicBezTo>
                <a:close/>
                <a:moveTo>
                  <a:pt x="1050092" y="496360"/>
                </a:moveTo>
                <a:cubicBezTo>
                  <a:pt x="1028053" y="496360"/>
                  <a:pt x="1020664" y="508003"/>
                  <a:pt x="1020664" y="527138"/>
                </a:cubicBezTo>
                <a:lnTo>
                  <a:pt x="1020664" y="689346"/>
                </a:lnTo>
                <a:cubicBezTo>
                  <a:pt x="1020664" y="710960"/>
                  <a:pt x="1032234" y="718400"/>
                  <a:pt x="1051251" y="718400"/>
                </a:cubicBezTo>
                <a:cubicBezTo>
                  <a:pt x="1070173" y="718400"/>
                  <a:pt x="1081816" y="710960"/>
                  <a:pt x="1081816" y="689346"/>
                </a:cubicBezTo>
                <a:lnTo>
                  <a:pt x="1081787" y="654027"/>
                </a:lnTo>
                <a:lnTo>
                  <a:pt x="1104238" y="654027"/>
                </a:lnTo>
                <a:cubicBezTo>
                  <a:pt x="1162030" y="654027"/>
                  <a:pt x="1187789" y="621246"/>
                  <a:pt x="1187789" y="575575"/>
                </a:cubicBezTo>
                <a:cubicBezTo>
                  <a:pt x="1187789" y="529595"/>
                  <a:pt x="1162433" y="496360"/>
                  <a:pt x="1090709" y="496360"/>
                </a:cubicBezTo>
                <a:close/>
                <a:moveTo>
                  <a:pt x="1373248" y="455046"/>
                </a:moveTo>
                <a:cubicBezTo>
                  <a:pt x="1353285" y="455046"/>
                  <a:pt x="1341128" y="462867"/>
                  <a:pt x="1341128" y="485567"/>
                </a:cubicBezTo>
                <a:lnTo>
                  <a:pt x="1341186" y="613961"/>
                </a:lnTo>
                <a:cubicBezTo>
                  <a:pt x="1341186" y="649486"/>
                  <a:pt x="1327848" y="666169"/>
                  <a:pt x="1302338" y="666169"/>
                </a:cubicBezTo>
                <a:cubicBezTo>
                  <a:pt x="1277620" y="666169"/>
                  <a:pt x="1263695" y="649493"/>
                  <a:pt x="1263695" y="613961"/>
                </a:cubicBezTo>
                <a:lnTo>
                  <a:pt x="1263703" y="501224"/>
                </a:lnTo>
                <a:cubicBezTo>
                  <a:pt x="1263703" y="478524"/>
                  <a:pt x="1251325" y="470718"/>
                  <a:pt x="1231450" y="470718"/>
                </a:cubicBezTo>
                <a:cubicBezTo>
                  <a:pt x="1211479" y="470718"/>
                  <a:pt x="1199462" y="478099"/>
                  <a:pt x="1199462" y="500798"/>
                </a:cubicBezTo>
                <a:lnTo>
                  <a:pt x="1199469" y="500798"/>
                </a:lnTo>
                <a:lnTo>
                  <a:pt x="1199374" y="611158"/>
                </a:lnTo>
                <a:cubicBezTo>
                  <a:pt x="1199374" y="676544"/>
                  <a:pt x="1228354" y="720351"/>
                  <a:pt x="1302338" y="720351"/>
                </a:cubicBezTo>
                <a:cubicBezTo>
                  <a:pt x="1376784" y="720351"/>
                  <a:pt x="1405347" y="676228"/>
                  <a:pt x="1405347" y="610813"/>
                </a:cubicBezTo>
                <a:lnTo>
                  <a:pt x="1405347" y="485567"/>
                </a:lnTo>
                <a:cubicBezTo>
                  <a:pt x="1405347" y="462867"/>
                  <a:pt x="1393123" y="455046"/>
                  <a:pt x="1373248" y="455046"/>
                </a:cubicBezTo>
                <a:close/>
                <a:moveTo>
                  <a:pt x="1458692" y="440967"/>
                </a:moveTo>
                <a:cubicBezTo>
                  <a:pt x="1437071" y="440967"/>
                  <a:pt x="1423909" y="449228"/>
                  <a:pt x="1423909" y="473234"/>
                </a:cubicBezTo>
                <a:lnTo>
                  <a:pt x="1423909" y="683425"/>
                </a:lnTo>
                <a:cubicBezTo>
                  <a:pt x="1423909" y="704145"/>
                  <a:pt x="1431906" y="716764"/>
                  <a:pt x="1455780" y="716764"/>
                </a:cubicBezTo>
                <a:lnTo>
                  <a:pt x="1541077" y="716712"/>
                </a:lnTo>
                <a:cubicBezTo>
                  <a:pt x="1563286" y="716712"/>
                  <a:pt x="1570725" y="705113"/>
                  <a:pt x="1570725" y="685847"/>
                </a:cubicBezTo>
                <a:cubicBezTo>
                  <a:pt x="1570725" y="666661"/>
                  <a:pt x="1563286" y="654871"/>
                  <a:pt x="1541077" y="654871"/>
                </a:cubicBezTo>
                <a:lnTo>
                  <a:pt x="1493454" y="654871"/>
                </a:lnTo>
                <a:lnTo>
                  <a:pt x="1493461" y="473234"/>
                </a:lnTo>
                <a:cubicBezTo>
                  <a:pt x="1493461" y="449228"/>
                  <a:pt x="1480218" y="440967"/>
                  <a:pt x="1458692" y="440967"/>
                </a:cubicBezTo>
                <a:close/>
                <a:moveTo>
                  <a:pt x="1547658" y="427959"/>
                </a:moveTo>
                <a:cubicBezTo>
                  <a:pt x="1523784" y="427959"/>
                  <a:pt x="1515780" y="440652"/>
                  <a:pt x="1515780" y="461268"/>
                </a:cubicBezTo>
                <a:cubicBezTo>
                  <a:pt x="1515780" y="481987"/>
                  <a:pt x="1523784" y="494599"/>
                  <a:pt x="1547658" y="494599"/>
                </a:cubicBezTo>
                <a:lnTo>
                  <a:pt x="1583726" y="494548"/>
                </a:lnTo>
                <a:lnTo>
                  <a:pt x="1583726" y="682288"/>
                </a:lnTo>
                <a:cubicBezTo>
                  <a:pt x="1583726" y="707879"/>
                  <a:pt x="1597761" y="718561"/>
                  <a:pt x="1620813" y="718561"/>
                </a:cubicBezTo>
                <a:cubicBezTo>
                  <a:pt x="1643763" y="718561"/>
                  <a:pt x="1657886" y="707879"/>
                  <a:pt x="1657886" y="682288"/>
                </a:cubicBezTo>
                <a:lnTo>
                  <a:pt x="1657886" y="494540"/>
                </a:lnTo>
                <a:lnTo>
                  <a:pt x="1693946" y="494621"/>
                </a:lnTo>
                <a:cubicBezTo>
                  <a:pt x="1717813" y="494621"/>
                  <a:pt x="1725817" y="482002"/>
                  <a:pt x="1725817" y="461283"/>
                </a:cubicBezTo>
                <a:cubicBezTo>
                  <a:pt x="1725817" y="440666"/>
                  <a:pt x="1717813" y="427974"/>
                  <a:pt x="1693946" y="427974"/>
                </a:cubicBezTo>
                <a:close/>
                <a:moveTo>
                  <a:pt x="0" y="0"/>
                </a:moveTo>
                <a:lnTo>
                  <a:pt x="12048225" y="0"/>
                </a:lnTo>
                <a:lnTo>
                  <a:pt x="12048225" y="6857999"/>
                </a:lnTo>
                <a:lnTo>
                  <a:pt x="0" y="6857999"/>
                </a:lnTo>
                <a:close/>
              </a:path>
            </a:pathLst>
          </a:custGeom>
          <a:solidFill>
            <a:schemeClr val="accent1">
              <a:lumMod val="50000"/>
            </a:schemeClr>
          </a:solidFill>
        </p:spPr>
        <p:txBody>
          <a:bodyPr wrap="square" lIns="8676000" rIns="1332000" anchor="ctr" anchorCtr="0">
            <a:noAutofit/>
          </a:bodyPr>
          <a:lstStyle>
            <a:lvl1pPr marL="0" indent="0" algn="ctr">
              <a:buNone/>
              <a:defRPr sz="1600">
                <a:solidFill>
                  <a:schemeClr val="accent1">
                    <a:lumMod val="60000"/>
                    <a:lumOff val="40000"/>
                  </a:schemeClr>
                </a:solidFill>
              </a:defRPr>
            </a:lvl1pPr>
          </a:lstStyle>
          <a:p>
            <a:r>
              <a:rPr lang="en-US"/>
              <a:t>Drag picture file here to insert cover image. Arrange &gt; Send to back</a:t>
            </a:r>
          </a:p>
        </p:txBody>
      </p:sp>
      <p:sp>
        <p:nvSpPr>
          <p:cNvPr id="6" name="Text Placeholder 5">
            <a:extLst>
              <a:ext uri="{FF2B5EF4-FFF2-40B4-BE49-F238E27FC236}">
                <a16:creationId xmlns:a16="http://schemas.microsoft.com/office/drawing/2014/main" id="{7B80B3F6-3A37-1112-427F-AAD0F0AE6A96}"/>
              </a:ext>
            </a:extLst>
          </p:cNvPr>
          <p:cNvSpPr>
            <a:spLocks noGrp="1"/>
          </p:cNvSpPr>
          <p:nvPr>
            <p:ph type="body" sz="quarter" idx="12" hasCustomPrompt="1"/>
          </p:nvPr>
        </p:nvSpPr>
        <p:spPr>
          <a:xfrm>
            <a:off x="143775" y="0"/>
            <a:ext cx="12048226" cy="6858000"/>
          </a:xfrm>
          <a:custGeom>
            <a:avLst/>
            <a:gdLst>
              <a:gd name="connsiteX0" fmla="*/ 1523609 w 12048226"/>
              <a:gd name="connsiteY0" fmla="*/ 782487 h 6858000"/>
              <a:gd name="connsiteX1" fmla="*/ 1532098 w 12048226"/>
              <a:gd name="connsiteY1" fmla="*/ 792773 h 6858000"/>
              <a:gd name="connsiteX2" fmla="*/ 1523609 w 12048226"/>
              <a:gd name="connsiteY2" fmla="*/ 803044 h 6858000"/>
              <a:gd name="connsiteX3" fmla="*/ 1515120 w 12048226"/>
              <a:gd name="connsiteY3" fmla="*/ 792765 h 6858000"/>
              <a:gd name="connsiteX4" fmla="*/ 1523609 w 12048226"/>
              <a:gd name="connsiteY4" fmla="*/ 782487 h 6858000"/>
              <a:gd name="connsiteX5" fmla="*/ 1392875 w 12048226"/>
              <a:gd name="connsiteY5" fmla="*/ 782487 h 6858000"/>
              <a:gd name="connsiteX6" fmla="*/ 1401364 w 12048226"/>
              <a:gd name="connsiteY6" fmla="*/ 792773 h 6858000"/>
              <a:gd name="connsiteX7" fmla="*/ 1392875 w 12048226"/>
              <a:gd name="connsiteY7" fmla="*/ 803044 h 6858000"/>
              <a:gd name="connsiteX8" fmla="*/ 1384386 w 12048226"/>
              <a:gd name="connsiteY8" fmla="*/ 792765 h 6858000"/>
              <a:gd name="connsiteX9" fmla="*/ 1392875 w 12048226"/>
              <a:gd name="connsiteY9" fmla="*/ 782487 h 6858000"/>
              <a:gd name="connsiteX10" fmla="*/ 1105229 w 12048226"/>
              <a:gd name="connsiteY10" fmla="*/ 782487 h 6858000"/>
              <a:gd name="connsiteX11" fmla="*/ 1113718 w 12048226"/>
              <a:gd name="connsiteY11" fmla="*/ 792773 h 6858000"/>
              <a:gd name="connsiteX12" fmla="*/ 1105229 w 12048226"/>
              <a:gd name="connsiteY12" fmla="*/ 803044 h 6858000"/>
              <a:gd name="connsiteX13" fmla="*/ 1096740 w 12048226"/>
              <a:gd name="connsiteY13" fmla="*/ 792765 h 6858000"/>
              <a:gd name="connsiteX14" fmla="*/ 1105229 w 12048226"/>
              <a:gd name="connsiteY14" fmla="*/ 782487 h 6858000"/>
              <a:gd name="connsiteX15" fmla="*/ 1606353 w 12048226"/>
              <a:gd name="connsiteY15" fmla="*/ 781085 h 6858000"/>
              <a:gd name="connsiteX16" fmla="*/ 1614365 w 12048226"/>
              <a:gd name="connsiteY16" fmla="*/ 788407 h 6858000"/>
              <a:gd name="connsiteX17" fmla="*/ 1598342 w 12048226"/>
              <a:gd name="connsiteY17" fmla="*/ 788407 h 6858000"/>
              <a:gd name="connsiteX18" fmla="*/ 1606353 w 12048226"/>
              <a:gd name="connsiteY18" fmla="*/ 781085 h 6858000"/>
              <a:gd name="connsiteX19" fmla="*/ 1349243 w 12048226"/>
              <a:gd name="connsiteY19" fmla="*/ 781085 h 6858000"/>
              <a:gd name="connsiteX20" fmla="*/ 1357255 w 12048226"/>
              <a:gd name="connsiteY20" fmla="*/ 788407 h 6858000"/>
              <a:gd name="connsiteX21" fmla="*/ 1341231 w 12048226"/>
              <a:gd name="connsiteY21" fmla="*/ 788407 h 6858000"/>
              <a:gd name="connsiteX22" fmla="*/ 1349243 w 12048226"/>
              <a:gd name="connsiteY22" fmla="*/ 781085 h 6858000"/>
              <a:gd name="connsiteX23" fmla="*/ 1238025 w 12048226"/>
              <a:gd name="connsiteY23" fmla="*/ 781085 h 6858000"/>
              <a:gd name="connsiteX24" fmla="*/ 1246037 w 12048226"/>
              <a:gd name="connsiteY24" fmla="*/ 788407 h 6858000"/>
              <a:gd name="connsiteX25" fmla="*/ 1230013 w 12048226"/>
              <a:gd name="connsiteY25" fmla="*/ 788407 h 6858000"/>
              <a:gd name="connsiteX26" fmla="*/ 1238025 w 12048226"/>
              <a:gd name="connsiteY26" fmla="*/ 781085 h 6858000"/>
              <a:gd name="connsiteX27" fmla="*/ 1645701 w 12048226"/>
              <a:gd name="connsiteY27" fmla="*/ 770814 h 6858000"/>
              <a:gd name="connsiteX28" fmla="*/ 1629750 w 12048226"/>
              <a:gd name="connsiteY28" fmla="*/ 784592 h 6858000"/>
              <a:gd name="connsiteX29" fmla="*/ 1639508 w 12048226"/>
              <a:gd name="connsiteY29" fmla="*/ 796038 h 6858000"/>
              <a:gd name="connsiteX30" fmla="*/ 1649112 w 12048226"/>
              <a:gd name="connsiteY30" fmla="*/ 801570 h 6858000"/>
              <a:gd name="connsiteX31" fmla="*/ 1645620 w 12048226"/>
              <a:gd name="connsiteY31" fmla="*/ 803976 h 6858000"/>
              <a:gd name="connsiteX32" fmla="*/ 1633720 w 12048226"/>
              <a:gd name="connsiteY32" fmla="*/ 800476 h 6858000"/>
              <a:gd name="connsiteX33" fmla="*/ 1628642 w 12048226"/>
              <a:gd name="connsiteY33" fmla="*/ 806316 h 6858000"/>
              <a:gd name="connsiteX34" fmla="*/ 1645143 w 12048226"/>
              <a:gd name="connsiteY34" fmla="*/ 814724 h 6858000"/>
              <a:gd name="connsiteX35" fmla="*/ 1661012 w 12048226"/>
              <a:gd name="connsiteY35" fmla="*/ 801100 h 6858000"/>
              <a:gd name="connsiteX36" fmla="*/ 1641651 w 12048226"/>
              <a:gd name="connsiteY36" fmla="*/ 784123 h 6858000"/>
              <a:gd name="connsiteX37" fmla="*/ 1644908 w 12048226"/>
              <a:gd name="connsiteY37" fmla="*/ 781555 h 6858000"/>
              <a:gd name="connsiteX38" fmla="*/ 1654820 w 12048226"/>
              <a:gd name="connsiteY38" fmla="*/ 784592 h 6858000"/>
              <a:gd name="connsiteX39" fmla="*/ 1659978 w 12048226"/>
              <a:gd name="connsiteY39" fmla="*/ 779456 h 6858000"/>
              <a:gd name="connsiteX40" fmla="*/ 1645701 w 12048226"/>
              <a:gd name="connsiteY40" fmla="*/ 770814 h 6858000"/>
              <a:gd name="connsiteX41" fmla="*/ 1606669 w 12048226"/>
              <a:gd name="connsiteY41" fmla="*/ 770814 h 6858000"/>
              <a:gd name="connsiteX42" fmla="*/ 1585011 w 12048226"/>
              <a:gd name="connsiteY42" fmla="*/ 792765 h 6858000"/>
              <a:gd name="connsiteX43" fmla="*/ 1606669 w 12048226"/>
              <a:gd name="connsiteY43" fmla="*/ 814724 h 6858000"/>
              <a:gd name="connsiteX44" fmla="*/ 1626104 w 12048226"/>
              <a:gd name="connsiteY44" fmla="*/ 804908 h 6858000"/>
              <a:gd name="connsiteX45" fmla="*/ 1620954 w 12048226"/>
              <a:gd name="connsiteY45" fmla="*/ 799699 h 6858000"/>
              <a:gd name="connsiteX46" fmla="*/ 1608261 w 12048226"/>
              <a:gd name="connsiteY46" fmla="*/ 803514 h 6858000"/>
              <a:gd name="connsiteX47" fmla="*/ 1598342 w 12048226"/>
              <a:gd name="connsiteY47" fmla="*/ 796735 h 6858000"/>
              <a:gd name="connsiteX48" fmla="*/ 1620711 w 12048226"/>
              <a:gd name="connsiteY48" fmla="*/ 796735 h 6858000"/>
              <a:gd name="connsiteX49" fmla="*/ 1626742 w 12048226"/>
              <a:gd name="connsiteY49" fmla="*/ 791445 h 6858000"/>
              <a:gd name="connsiteX50" fmla="*/ 1606669 w 12048226"/>
              <a:gd name="connsiteY50" fmla="*/ 770814 h 6858000"/>
              <a:gd name="connsiteX51" fmla="*/ 1521863 w 12048226"/>
              <a:gd name="connsiteY51" fmla="*/ 770814 h 6858000"/>
              <a:gd name="connsiteX52" fmla="*/ 1502743 w 12048226"/>
              <a:gd name="connsiteY52" fmla="*/ 792765 h 6858000"/>
              <a:gd name="connsiteX53" fmla="*/ 1521863 w 12048226"/>
              <a:gd name="connsiteY53" fmla="*/ 814724 h 6858000"/>
              <a:gd name="connsiteX54" fmla="*/ 1532494 w 12048226"/>
              <a:gd name="connsiteY54" fmla="*/ 810058 h 6858000"/>
              <a:gd name="connsiteX55" fmla="*/ 1538290 w 12048226"/>
              <a:gd name="connsiteY55" fmla="*/ 813947 h 6858000"/>
              <a:gd name="connsiteX56" fmla="*/ 1544475 w 12048226"/>
              <a:gd name="connsiteY56" fmla="*/ 807637 h 6858000"/>
              <a:gd name="connsiteX57" fmla="*/ 1544475 w 12048226"/>
              <a:gd name="connsiteY57" fmla="*/ 777901 h 6858000"/>
              <a:gd name="connsiteX58" fmla="*/ 1538290 w 12048226"/>
              <a:gd name="connsiteY58" fmla="*/ 771591 h 6858000"/>
              <a:gd name="connsiteX59" fmla="*/ 1532494 w 12048226"/>
              <a:gd name="connsiteY59" fmla="*/ 775480 h 6858000"/>
              <a:gd name="connsiteX60" fmla="*/ 1521863 w 12048226"/>
              <a:gd name="connsiteY60" fmla="*/ 770814 h 6858000"/>
              <a:gd name="connsiteX61" fmla="*/ 1349566 w 12048226"/>
              <a:gd name="connsiteY61" fmla="*/ 770814 h 6858000"/>
              <a:gd name="connsiteX62" fmla="*/ 1327908 w 12048226"/>
              <a:gd name="connsiteY62" fmla="*/ 792765 h 6858000"/>
              <a:gd name="connsiteX63" fmla="*/ 1349566 w 12048226"/>
              <a:gd name="connsiteY63" fmla="*/ 814724 h 6858000"/>
              <a:gd name="connsiteX64" fmla="*/ 1369001 w 12048226"/>
              <a:gd name="connsiteY64" fmla="*/ 804908 h 6858000"/>
              <a:gd name="connsiteX65" fmla="*/ 1363843 w 12048226"/>
              <a:gd name="connsiteY65" fmla="*/ 799699 h 6858000"/>
              <a:gd name="connsiteX66" fmla="*/ 1351151 w 12048226"/>
              <a:gd name="connsiteY66" fmla="*/ 803514 h 6858000"/>
              <a:gd name="connsiteX67" fmla="*/ 1341231 w 12048226"/>
              <a:gd name="connsiteY67" fmla="*/ 796735 h 6858000"/>
              <a:gd name="connsiteX68" fmla="*/ 1363601 w 12048226"/>
              <a:gd name="connsiteY68" fmla="*/ 796735 h 6858000"/>
              <a:gd name="connsiteX69" fmla="*/ 1369632 w 12048226"/>
              <a:gd name="connsiteY69" fmla="*/ 791445 h 6858000"/>
              <a:gd name="connsiteX70" fmla="*/ 1349566 w 12048226"/>
              <a:gd name="connsiteY70" fmla="*/ 770814 h 6858000"/>
              <a:gd name="connsiteX71" fmla="*/ 1238340 w 12048226"/>
              <a:gd name="connsiteY71" fmla="*/ 770814 h 6858000"/>
              <a:gd name="connsiteX72" fmla="*/ 1216682 w 12048226"/>
              <a:gd name="connsiteY72" fmla="*/ 792765 h 6858000"/>
              <a:gd name="connsiteX73" fmla="*/ 1238340 w 12048226"/>
              <a:gd name="connsiteY73" fmla="*/ 814724 h 6858000"/>
              <a:gd name="connsiteX74" fmla="*/ 1257775 w 12048226"/>
              <a:gd name="connsiteY74" fmla="*/ 804908 h 6858000"/>
              <a:gd name="connsiteX75" fmla="*/ 1252625 w 12048226"/>
              <a:gd name="connsiteY75" fmla="*/ 799699 h 6858000"/>
              <a:gd name="connsiteX76" fmla="*/ 1239925 w 12048226"/>
              <a:gd name="connsiteY76" fmla="*/ 803514 h 6858000"/>
              <a:gd name="connsiteX77" fmla="*/ 1230013 w 12048226"/>
              <a:gd name="connsiteY77" fmla="*/ 796735 h 6858000"/>
              <a:gd name="connsiteX78" fmla="*/ 1252383 w 12048226"/>
              <a:gd name="connsiteY78" fmla="*/ 796735 h 6858000"/>
              <a:gd name="connsiteX79" fmla="*/ 1258414 w 12048226"/>
              <a:gd name="connsiteY79" fmla="*/ 791445 h 6858000"/>
              <a:gd name="connsiteX80" fmla="*/ 1238340 w 12048226"/>
              <a:gd name="connsiteY80" fmla="*/ 770814 h 6858000"/>
              <a:gd name="connsiteX81" fmla="*/ 1197254 w 12048226"/>
              <a:gd name="connsiteY81" fmla="*/ 770814 h 6858000"/>
              <a:gd name="connsiteX82" fmla="*/ 1186616 w 12048226"/>
              <a:gd name="connsiteY82" fmla="*/ 775480 h 6858000"/>
              <a:gd name="connsiteX83" fmla="*/ 1180431 w 12048226"/>
              <a:gd name="connsiteY83" fmla="*/ 771584 h 6858000"/>
              <a:gd name="connsiteX84" fmla="*/ 1174246 w 12048226"/>
              <a:gd name="connsiteY84" fmla="*/ 777894 h 6858000"/>
              <a:gd name="connsiteX85" fmla="*/ 1174246 w 12048226"/>
              <a:gd name="connsiteY85" fmla="*/ 807637 h 6858000"/>
              <a:gd name="connsiteX86" fmla="*/ 1180431 w 12048226"/>
              <a:gd name="connsiteY86" fmla="*/ 813947 h 6858000"/>
              <a:gd name="connsiteX87" fmla="*/ 1186616 w 12048226"/>
              <a:gd name="connsiteY87" fmla="*/ 807637 h 6858000"/>
              <a:gd name="connsiteX88" fmla="*/ 1186616 w 12048226"/>
              <a:gd name="connsiteY88" fmla="*/ 788415 h 6858000"/>
              <a:gd name="connsiteX89" fmla="*/ 1193439 w 12048226"/>
              <a:gd name="connsiteY89" fmla="*/ 781093 h 6858000"/>
              <a:gd name="connsiteX90" fmla="*/ 1200262 w 12048226"/>
              <a:gd name="connsiteY90" fmla="*/ 788415 h 6858000"/>
              <a:gd name="connsiteX91" fmla="*/ 1200262 w 12048226"/>
              <a:gd name="connsiteY91" fmla="*/ 807637 h 6858000"/>
              <a:gd name="connsiteX92" fmla="*/ 1206455 w 12048226"/>
              <a:gd name="connsiteY92" fmla="*/ 813947 h 6858000"/>
              <a:gd name="connsiteX93" fmla="*/ 1212640 w 12048226"/>
              <a:gd name="connsiteY93" fmla="*/ 807637 h 6858000"/>
              <a:gd name="connsiteX94" fmla="*/ 1212640 w 12048226"/>
              <a:gd name="connsiteY94" fmla="*/ 785135 h 6858000"/>
              <a:gd name="connsiteX95" fmla="*/ 1197254 w 12048226"/>
              <a:gd name="connsiteY95" fmla="*/ 770814 h 6858000"/>
              <a:gd name="connsiteX96" fmla="*/ 1153146 w 12048226"/>
              <a:gd name="connsiteY96" fmla="*/ 770814 h 6858000"/>
              <a:gd name="connsiteX97" fmla="*/ 1142507 w 12048226"/>
              <a:gd name="connsiteY97" fmla="*/ 775480 h 6858000"/>
              <a:gd name="connsiteX98" fmla="*/ 1136322 w 12048226"/>
              <a:gd name="connsiteY98" fmla="*/ 771584 h 6858000"/>
              <a:gd name="connsiteX99" fmla="*/ 1130130 w 12048226"/>
              <a:gd name="connsiteY99" fmla="*/ 777894 h 6858000"/>
              <a:gd name="connsiteX100" fmla="*/ 1130138 w 12048226"/>
              <a:gd name="connsiteY100" fmla="*/ 777894 h 6858000"/>
              <a:gd name="connsiteX101" fmla="*/ 1130138 w 12048226"/>
              <a:gd name="connsiteY101" fmla="*/ 807637 h 6858000"/>
              <a:gd name="connsiteX102" fmla="*/ 1136322 w 12048226"/>
              <a:gd name="connsiteY102" fmla="*/ 813947 h 6858000"/>
              <a:gd name="connsiteX103" fmla="*/ 1142507 w 12048226"/>
              <a:gd name="connsiteY103" fmla="*/ 807637 h 6858000"/>
              <a:gd name="connsiteX104" fmla="*/ 1142507 w 12048226"/>
              <a:gd name="connsiteY104" fmla="*/ 788415 h 6858000"/>
              <a:gd name="connsiteX105" fmla="*/ 1149331 w 12048226"/>
              <a:gd name="connsiteY105" fmla="*/ 781093 h 6858000"/>
              <a:gd name="connsiteX106" fmla="*/ 1156154 w 12048226"/>
              <a:gd name="connsiteY106" fmla="*/ 788415 h 6858000"/>
              <a:gd name="connsiteX107" fmla="*/ 1156154 w 12048226"/>
              <a:gd name="connsiteY107" fmla="*/ 807637 h 6858000"/>
              <a:gd name="connsiteX108" fmla="*/ 1162346 w 12048226"/>
              <a:gd name="connsiteY108" fmla="*/ 813947 h 6858000"/>
              <a:gd name="connsiteX109" fmla="*/ 1168531 w 12048226"/>
              <a:gd name="connsiteY109" fmla="*/ 807637 h 6858000"/>
              <a:gd name="connsiteX110" fmla="*/ 1168531 w 12048226"/>
              <a:gd name="connsiteY110" fmla="*/ 785135 h 6858000"/>
              <a:gd name="connsiteX111" fmla="*/ 1153146 w 12048226"/>
              <a:gd name="connsiteY111" fmla="*/ 770814 h 6858000"/>
              <a:gd name="connsiteX112" fmla="*/ 1105229 w 12048226"/>
              <a:gd name="connsiteY112" fmla="*/ 770814 h 6858000"/>
              <a:gd name="connsiteX113" fmla="*/ 1084363 w 12048226"/>
              <a:gd name="connsiteY113" fmla="*/ 792765 h 6858000"/>
              <a:gd name="connsiteX114" fmla="*/ 1105229 w 12048226"/>
              <a:gd name="connsiteY114" fmla="*/ 814724 h 6858000"/>
              <a:gd name="connsiteX115" fmla="*/ 1126088 w 12048226"/>
              <a:gd name="connsiteY115" fmla="*/ 792765 h 6858000"/>
              <a:gd name="connsiteX116" fmla="*/ 1105229 w 12048226"/>
              <a:gd name="connsiteY116" fmla="*/ 770814 h 6858000"/>
              <a:gd name="connsiteX117" fmla="*/ 1569149 w 12048226"/>
              <a:gd name="connsiteY117" fmla="*/ 770806 h 6858000"/>
              <a:gd name="connsiteX118" fmla="*/ 1569149 w 12048226"/>
              <a:gd name="connsiteY118" fmla="*/ 770814 h 6858000"/>
              <a:gd name="connsiteX119" fmla="*/ 1548283 w 12048226"/>
              <a:gd name="connsiteY119" fmla="*/ 792765 h 6858000"/>
              <a:gd name="connsiteX120" fmla="*/ 1569149 w 12048226"/>
              <a:gd name="connsiteY120" fmla="*/ 814724 h 6858000"/>
              <a:gd name="connsiteX121" fmla="*/ 1583822 w 12048226"/>
              <a:gd name="connsiteY121" fmla="*/ 806316 h 6858000"/>
              <a:gd name="connsiteX122" fmla="*/ 1578745 w 12048226"/>
              <a:gd name="connsiteY122" fmla="*/ 800939 h 6858000"/>
              <a:gd name="connsiteX123" fmla="*/ 1569149 w 12048226"/>
              <a:gd name="connsiteY123" fmla="*/ 803044 h 6858000"/>
              <a:gd name="connsiteX124" fmla="*/ 1560660 w 12048226"/>
              <a:gd name="connsiteY124" fmla="*/ 792765 h 6858000"/>
              <a:gd name="connsiteX125" fmla="*/ 1569860 w 12048226"/>
              <a:gd name="connsiteY125" fmla="*/ 782487 h 6858000"/>
              <a:gd name="connsiteX126" fmla="*/ 1578745 w 12048226"/>
              <a:gd name="connsiteY126" fmla="*/ 784512 h 6858000"/>
              <a:gd name="connsiteX127" fmla="*/ 1583822 w 12048226"/>
              <a:gd name="connsiteY127" fmla="*/ 778826 h 6858000"/>
              <a:gd name="connsiteX128" fmla="*/ 1569149 w 12048226"/>
              <a:gd name="connsiteY128" fmla="*/ 770806 h 6858000"/>
              <a:gd name="connsiteX129" fmla="*/ 1281657 w 12048226"/>
              <a:gd name="connsiteY129" fmla="*/ 770806 h 6858000"/>
              <a:gd name="connsiteX130" fmla="*/ 1281657 w 12048226"/>
              <a:gd name="connsiteY130" fmla="*/ 770814 h 6858000"/>
              <a:gd name="connsiteX131" fmla="*/ 1260791 w 12048226"/>
              <a:gd name="connsiteY131" fmla="*/ 792765 h 6858000"/>
              <a:gd name="connsiteX132" fmla="*/ 1281657 w 12048226"/>
              <a:gd name="connsiteY132" fmla="*/ 814724 h 6858000"/>
              <a:gd name="connsiteX133" fmla="*/ 1296330 w 12048226"/>
              <a:gd name="connsiteY133" fmla="*/ 806316 h 6858000"/>
              <a:gd name="connsiteX134" fmla="*/ 1291253 w 12048226"/>
              <a:gd name="connsiteY134" fmla="*/ 800939 h 6858000"/>
              <a:gd name="connsiteX135" fmla="*/ 1281657 w 12048226"/>
              <a:gd name="connsiteY135" fmla="*/ 803044 h 6858000"/>
              <a:gd name="connsiteX136" fmla="*/ 1273168 w 12048226"/>
              <a:gd name="connsiteY136" fmla="*/ 792765 h 6858000"/>
              <a:gd name="connsiteX137" fmla="*/ 1282368 w 12048226"/>
              <a:gd name="connsiteY137" fmla="*/ 782487 h 6858000"/>
              <a:gd name="connsiteX138" fmla="*/ 1291253 w 12048226"/>
              <a:gd name="connsiteY138" fmla="*/ 784512 h 6858000"/>
              <a:gd name="connsiteX139" fmla="*/ 1296330 w 12048226"/>
              <a:gd name="connsiteY139" fmla="*/ 778826 h 6858000"/>
              <a:gd name="connsiteX140" fmla="*/ 1281657 w 12048226"/>
              <a:gd name="connsiteY140" fmla="*/ 770806 h 6858000"/>
              <a:gd name="connsiteX141" fmla="*/ 1454357 w 12048226"/>
              <a:gd name="connsiteY141" fmla="*/ 769251 h 6858000"/>
              <a:gd name="connsiteX142" fmla="*/ 1461261 w 12048226"/>
              <a:gd name="connsiteY142" fmla="*/ 769251 h 6858000"/>
              <a:gd name="connsiteX143" fmla="*/ 1469743 w 12048226"/>
              <a:gd name="connsiteY143" fmla="*/ 776881 h 6858000"/>
              <a:gd name="connsiteX144" fmla="*/ 1461261 w 12048226"/>
              <a:gd name="connsiteY144" fmla="*/ 784438 h 6858000"/>
              <a:gd name="connsiteX145" fmla="*/ 1454357 w 12048226"/>
              <a:gd name="connsiteY145" fmla="*/ 784438 h 6858000"/>
              <a:gd name="connsiteX146" fmla="*/ 1447930 w 12048226"/>
              <a:gd name="connsiteY146" fmla="*/ 758040 h 6858000"/>
              <a:gd name="connsiteX147" fmla="*/ 1441503 w 12048226"/>
              <a:gd name="connsiteY147" fmla="*/ 764350 h 6858000"/>
              <a:gd name="connsiteX148" fmla="*/ 1441503 w 12048226"/>
              <a:gd name="connsiteY148" fmla="*/ 807248 h 6858000"/>
              <a:gd name="connsiteX149" fmla="*/ 1447930 w 12048226"/>
              <a:gd name="connsiteY149" fmla="*/ 813947 h 6858000"/>
              <a:gd name="connsiteX150" fmla="*/ 1454357 w 12048226"/>
              <a:gd name="connsiteY150" fmla="*/ 807248 h 6858000"/>
              <a:gd name="connsiteX151" fmla="*/ 1454357 w 12048226"/>
              <a:gd name="connsiteY151" fmla="*/ 795649 h 6858000"/>
              <a:gd name="connsiteX152" fmla="*/ 1464115 w 12048226"/>
              <a:gd name="connsiteY152" fmla="*/ 795649 h 6858000"/>
              <a:gd name="connsiteX153" fmla="*/ 1483073 w 12048226"/>
              <a:gd name="connsiteY153" fmla="*/ 776881 h 6858000"/>
              <a:gd name="connsiteX154" fmla="*/ 1463719 w 12048226"/>
              <a:gd name="connsiteY154" fmla="*/ 758040 h 6858000"/>
              <a:gd name="connsiteX155" fmla="*/ 1312515 w 12048226"/>
              <a:gd name="connsiteY155" fmla="*/ 757806 h 6858000"/>
              <a:gd name="connsiteX156" fmla="*/ 1306330 w 12048226"/>
              <a:gd name="connsiteY156" fmla="*/ 764115 h 6858000"/>
              <a:gd name="connsiteX157" fmla="*/ 1306330 w 12048226"/>
              <a:gd name="connsiteY157" fmla="*/ 772054 h 6858000"/>
              <a:gd name="connsiteX158" fmla="*/ 1304900 w 12048226"/>
              <a:gd name="connsiteY158" fmla="*/ 772054 h 6858000"/>
              <a:gd name="connsiteX159" fmla="*/ 1298392 w 12048226"/>
              <a:gd name="connsiteY159" fmla="*/ 777659 h 6858000"/>
              <a:gd name="connsiteX160" fmla="*/ 1304900 w 12048226"/>
              <a:gd name="connsiteY160" fmla="*/ 783264 h 6858000"/>
              <a:gd name="connsiteX161" fmla="*/ 1306330 w 12048226"/>
              <a:gd name="connsiteY161" fmla="*/ 783264 h 6858000"/>
              <a:gd name="connsiteX162" fmla="*/ 1306330 w 12048226"/>
              <a:gd name="connsiteY162" fmla="*/ 807637 h 6858000"/>
              <a:gd name="connsiteX163" fmla="*/ 1312515 w 12048226"/>
              <a:gd name="connsiteY163" fmla="*/ 813947 h 6858000"/>
              <a:gd name="connsiteX164" fmla="*/ 1318707 w 12048226"/>
              <a:gd name="connsiteY164" fmla="*/ 807637 h 6858000"/>
              <a:gd name="connsiteX165" fmla="*/ 1318707 w 12048226"/>
              <a:gd name="connsiteY165" fmla="*/ 783264 h 6858000"/>
              <a:gd name="connsiteX166" fmla="*/ 1322112 w 12048226"/>
              <a:gd name="connsiteY166" fmla="*/ 783264 h 6858000"/>
              <a:gd name="connsiteX167" fmla="*/ 1328619 w 12048226"/>
              <a:gd name="connsiteY167" fmla="*/ 777666 h 6858000"/>
              <a:gd name="connsiteX168" fmla="*/ 1322112 w 12048226"/>
              <a:gd name="connsiteY168" fmla="*/ 772054 h 6858000"/>
              <a:gd name="connsiteX169" fmla="*/ 1318707 w 12048226"/>
              <a:gd name="connsiteY169" fmla="*/ 772054 h 6858000"/>
              <a:gd name="connsiteX170" fmla="*/ 1318707 w 12048226"/>
              <a:gd name="connsiteY170" fmla="*/ 764115 h 6858000"/>
              <a:gd name="connsiteX171" fmla="*/ 1312515 w 12048226"/>
              <a:gd name="connsiteY171" fmla="*/ 757806 h 6858000"/>
              <a:gd name="connsiteX172" fmla="*/ 1065801 w 12048226"/>
              <a:gd name="connsiteY172" fmla="*/ 756793 h 6858000"/>
              <a:gd name="connsiteX173" fmla="*/ 1037797 w 12048226"/>
              <a:gd name="connsiteY173" fmla="*/ 785759 h 6858000"/>
              <a:gd name="connsiteX174" fmla="*/ 1065559 w 12048226"/>
              <a:gd name="connsiteY174" fmla="*/ 814724 h 6858000"/>
              <a:gd name="connsiteX175" fmla="*/ 1083336 w 12048226"/>
              <a:gd name="connsiteY175" fmla="*/ 805377 h 6858000"/>
              <a:gd name="connsiteX176" fmla="*/ 1077628 w 12048226"/>
              <a:gd name="connsiteY176" fmla="*/ 799545 h 6858000"/>
              <a:gd name="connsiteX177" fmla="*/ 1065009 w 12048226"/>
              <a:gd name="connsiteY177" fmla="*/ 802112 h 6858000"/>
              <a:gd name="connsiteX178" fmla="*/ 1051597 w 12048226"/>
              <a:gd name="connsiteY178" fmla="*/ 785759 h 6858000"/>
              <a:gd name="connsiteX179" fmla="*/ 1066117 w 12048226"/>
              <a:gd name="connsiteY179" fmla="*/ 768943 h 6858000"/>
              <a:gd name="connsiteX180" fmla="*/ 1077305 w 12048226"/>
              <a:gd name="connsiteY180" fmla="*/ 771591 h 6858000"/>
              <a:gd name="connsiteX181" fmla="*/ 1082859 w 12048226"/>
              <a:gd name="connsiteY181" fmla="*/ 765597 h 6858000"/>
              <a:gd name="connsiteX182" fmla="*/ 1065801 w 12048226"/>
              <a:gd name="connsiteY182" fmla="*/ 756793 h 6858000"/>
              <a:gd name="connsiteX183" fmla="*/ 1492751 w 12048226"/>
              <a:gd name="connsiteY183" fmla="*/ 753521 h 6858000"/>
              <a:gd name="connsiteX184" fmla="*/ 1486566 w 12048226"/>
              <a:gd name="connsiteY184" fmla="*/ 759831 h 6858000"/>
              <a:gd name="connsiteX185" fmla="*/ 1486566 w 12048226"/>
              <a:gd name="connsiteY185" fmla="*/ 807637 h 6858000"/>
              <a:gd name="connsiteX186" fmla="*/ 1492751 w 12048226"/>
              <a:gd name="connsiteY186" fmla="*/ 813947 h 6858000"/>
              <a:gd name="connsiteX187" fmla="*/ 1498943 w 12048226"/>
              <a:gd name="connsiteY187" fmla="*/ 807637 h 6858000"/>
              <a:gd name="connsiteX188" fmla="*/ 1498943 w 12048226"/>
              <a:gd name="connsiteY188" fmla="*/ 759831 h 6858000"/>
              <a:gd name="connsiteX189" fmla="*/ 1492751 w 12048226"/>
              <a:gd name="connsiteY189" fmla="*/ 753521 h 6858000"/>
              <a:gd name="connsiteX190" fmla="*/ 1407549 w 12048226"/>
              <a:gd name="connsiteY190" fmla="*/ 753521 h 6858000"/>
              <a:gd name="connsiteX191" fmla="*/ 1401364 w 12048226"/>
              <a:gd name="connsiteY191" fmla="*/ 759831 h 6858000"/>
              <a:gd name="connsiteX192" fmla="*/ 1401364 w 12048226"/>
              <a:gd name="connsiteY192" fmla="*/ 774240 h 6858000"/>
              <a:gd name="connsiteX193" fmla="*/ 1391129 w 12048226"/>
              <a:gd name="connsiteY193" fmla="*/ 770814 h 6858000"/>
              <a:gd name="connsiteX194" fmla="*/ 1372009 w 12048226"/>
              <a:gd name="connsiteY194" fmla="*/ 792765 h 6858000"/>
              <a:gd name="connsiteX195" fmla="*/ 1391129 w 12048226"/>
              <a:gd name="connsiteY195" fmla="*/ 814724 h 6858000"/>
              <a:gd name="connsiteX196" fmla="*/ 1401760 w 12048226"/>
              <a:gd name="connsiteY196" fmla="*/ 810058 h 6858000"/>
              <a:gd name="connsiteX197" fmla="*/ 1407549 w 12048226"/>
              <a:gd name="connsiteY197" fmla="*/ 813947 h 6858000"/>
              <a:gd name="connsiteX198" fmla="*/ 1413741 w 12048226"/>
              <a:gd name="connsiteY198" fmla="*/ 807637 h 6858000"/>
              <a:gd name="connsiteX199" fmla="*/ 1413741 w 12048226"/>
              <a:gd name="connsiteY199" fmla="*/ 759831 h 6858000"/>
              <a:gd name="connsiteX200" fmla="*/ 1407549 w 12048226"/>
              <a:gd name="connsiteY200" fmla="*/ 753521 h 6858000"/>
              <a:gd name="connsiteX201" fmla="*/ 660987 w 12048226"/>
              <a:gd name="connsiteY201" fmla="*/ 650212 h 6858000"/>
              <a:gd name="connsiteX202" fmla="*/ 660989 w 12048226"/>
              <a:gd name="connsiteY202" fmla="*/ 650212 h 6858000"/>
              <a:gd name="connsiteX203" fmla="*/ 660987 w 12048226"/>
              <a:gd name="connsiteY203" fmla="*/ 650219 h 6858000"/>
              <a:gd name="connsiteX204" fmla="*/ 675697 w 12048226"/>
              <a:gd name="connsiteY204" fmla="*/ 592061 h 6858000"/>
              <a:gd name="connsiteX205" fmla="*/ 692293 w 12048226"/>
              <a:gd name="connsiteY205" fmla="*/ 650212 h 6858000"/>
              <a:gd name="connsiteX206" fmla="*/ 660989 w 12048226"/>
              <a:gd name="connsiteY206" fmla="*/ 650212 h 6858000"/>
              <a:gd name="connsiteX207" fmla="*/ 547135 w 12048226"/>
              <a:gd name="connsiteY207" fmla="*/ 578135 h 6858000"/>
              <a:gd name="connsiteX208" fmla="*/ 479651 w 12048226"/>
              <a:gd name="connsiteY208" fmla="*/ 649405 h 6858000"/>
              <a:gd name="connsiteX209" fmla="*/ 544978 w 12048226"/>
              <a:gd name="connsiteY209" fmla="*/ 720315 h 6858000"/>
              <a:gd name="connsiteX210" fmla="*/ 590524 w 12048226"/>
              <a:gd name="connsiteY210" fmla="*/ 703558 h 6858000"/>
              <a:gd name="connsiteX211" fmla="*/ 591530 w 12048226"/>
              <a:gd name="connsiteY211" fmla="*/ 676822 h 6858000"/>
              <a:gd name="connsiteX212" fmla="*/ 566856 w 12048226"/>
              <a:gd name="connsiteY212" fmla="*/ 674841 h 6858000"/>
              <a:gd name="connsiteX213" fmla="*/ 546658 w 12048226"/>
              <a:gd name="connsiteY213" fmla="*/ 682765 h 6858000"/>
              <a:gd name="connsiteX214" fmla="*/ 546658 w 12048226"/>
              <a:gd name="connsiteY214" fmla="*/ 682758 h 6858000"/>
              <a:gd name="connsiteX215" fmla="*/ 519996 w 12048226"/>
              <a:gd name="connsiteY215" fmla="*/ 649398 h 6858000"/>
              <a:gd name="connsiteX216" fmla="*/ 548044 w 12048226"/>
              <a:gd name="connsiteY216" fmla="*/ 614328 h 6858000"/>
              <a:gd name="connsiteX217" fmla="*/ 569563 w 12048226"/>
              <a:gd name="connsiteY217" fmla="*/ 623711 h 6858000"/>
              <a:gd name="connsiteX218" fmla="*/ 594083 w 12048226"/>
              <a:gd name="connsiteY218" fmla="*/ 618510 h 6858000"/>
              <a:gd name="connsiteX219" fmla="*/ 591816 w 12048226"/>
              <a:gd name="connsiteY219" fmla="*/ 593946 h 6858000"/>
              <a:gd name="connsiteX220" fmla="*/ 547135 w 12048226"/>
              <a:gd name="connsiteY220" fmla="*/ 578135 h 6858000"/>
              <a:gd name="connsiteX221" fmla="*/ 920628 w 12048226"/>
              <a:gd name="connsiteY221" fmla="*/ 559331 h 6858000"/>
              <a:gd name="connsiteX222" fmla="*/ 939102 w 12048226"/>
              <a:gd name="connsiteY222" fmla="*/ 632589 h 6858000"/>
              <a:gd name="connsiteX223" fmla="*/ 899660 w 12048226"/>
              <a:gd name="connsiteY223" fmla="*/ 632596 h 6858000"/>
              <a:gd name="connsiteX224" fmla="*/ 676812 w 12048226"/>
              <a:gd name="connsiteY224" fmla="*/ 556998 h 6858000"/>
              <a:gd name="connsiteX225" fmla="*/ 641126 w 12048226"/>
              <a:gd name="connsiteY225" fmla="*/ 587299 h 6858000"/>
              <a:gd name="connsiteX226" fmla="*/ 604949 w 12048226"/>
              <a:gd name="connsiteY226" fmla="*/ 693205 h 6858000"/>
              <a:gd name="connsiteX227" fmla="*/ 624809 w 12048226"/>
              <a:gd name="connsiteY227" fmla="*/ 718393 h 6858000"/>
              <a:gd name="connsiteX228" fmla="*/ 649424 w 12048226"/>
              <a:gd name="connsiteY228" fmla="*/ 698649 h 6858000"/>
              <a:gd name="connsiteX229" fmla="*/ 653386 w 12048226"/>
              <a:gd name="connsiteY229" fmla="*/ 686742 h 6858000"/>
              <a:gd name="connsiteX230" fmla="*/ 699828 w 12048226"/>
              <a:gd name="connsiteY230" fmla="*/ 686793 h 6858000"/>
              <a:gd name="connsiteX231" fmla="*/ 703335 w 12048226"/>
              <a:gd name="connsiteY231" fmla="*/ 698972 h 6858000"/>
              <a:gd name="connsiteX232" fmla="*/ 728647 w 12048226"/>
              <a:gd name="connsiteY232" fmla="*/ 718415 h 6858000"/>
              <a:gd name="connsiteX233" fmla="*/ 749535 w 12048226"/>
              <a:gd name="connsiteY233" fmla="*/ 693323 h 6858000"/>
              <a:gd name="connsiteX234" fmla="*/ 712381 w 12048226"/>
              <a:gd name="connsiteY234" fmla="*/ 587270 h 6858000"/>
              <a:gd name="connsiteX235" fmla="*/ 676812 w 12048226"/>
              <a:gd name="connsiteY235" fmla="*/ 556998 h 6858000"/>
              <a:gd name="connsiteX236" fmla="*/ 741802 w 12048226"/>
              <a:gd name="connsiteY236" fmla="*/ 543638 h 6858000"/>
              <a:gd name="connsiteX237" fmla="*/ 720782 w 12048226"/>
              <a:gd name="connsiteY237" fmla="*/ 565619 h 6858000"/>
              <a:gd name="connsiteX238" fmla="*/ 741794 w 12048226"/>
              <a:gd name="connsiteY238" fmla="*/ 587585 h 6858000"/>
              <a:gd name="connsiteX239" fmla="*/ 741802 w 12048226"/>
              <a:gd name="connsiteY239" fmla="*/ 587585 h 6858000"/>
              <a:gd name="connsiteX240" fmla="*/ 762770 w 12048226"/>
              <a:gd name="connsiteY240" fmla="*/ 587717 h 6858000"/>
              <a:gd name="connsiteX241" fmla="*/ 762726 w 12048226"/>
              <a:gd name="connsiteY241" fmla="*/ 694834 h 6858000"/>
              <a:gd name="connsiteX242" fmla="*/ 788148 w 12048226"/>
              <a:gd name="connsiteY242" fmla="*/ 718415 h 6858000"/>
              <a:gd name="connsiteX243" fmla="*/ 813563 w 12048226"/>
              <a:gd name="connsiteY243" fmla="*/ 694834 h 6858000"/>
              <a:gd name="connsiteX244" fmla="*/ 813533 w 12048226"/>
              <a:gd name="connsiteY244" fmla="*/ 587717 h 6858000"/>
              <a:gd name="connsiteX245" fmla="*/ 833702 w 12048226"/>
              <a:gd name="connsiteY245" fmla="*/ 587717 h 6858000"/>
              <a:gd name="connsiteX246" fmla="*/ 854722 w 12048226"/>
              <a:gd name="connsiteY246" fmla="*/ 565736 h 6858000"/>
              <a:gd name="connsiteX247" fmla="*/ 833702 w 12048226"/>
              <a:gd name="connsiteY247" fmla="*/ 543638 h 6858000"/>
              <a:gd name="connsiteX248" fmla="*/ 1079851 w 12048226"/>
              <a:gd name="connsiteY248" fmla="*/ 543000 h 6858000"/>
              <a:gd name="connsiteX249" fmla="*/ 1089983 w 12048226"/>
              <a:gd name="connsiteY249" fmla="*/ 543000 h 6858000"/>
              <a:gd name="connsiteX250" fmla="*/ 1126579 w 12048226"/>
              <a:gd name="connsiteY250" fmla="*/ 575267 h 6858000"/>
              <a:gd name="connsiteX251" fmla="*/ 1089910 w 12048226"/>
              <a:gd name="connsiteY251" fmla="*/ 607402 h 6858000"/>
              <a:gd name="connsiteX252" fmla="*/ 1079859 w 12048226"/>
              <a:gd name="connsiteY252" fmla="*/ 607402 h 6858000"/>
              <a:gd name="connsiteX253" fmla="*/ 1079851 w 12048226"/>
              <a:gd name="connsiteY253" fmla="*/ 607394 h 6858000"/>
              <a:gd name="connsiteX254" fmla="*/ 922037 w 12048226"/>
              <a:gd name="connsiteY254" fmla="*/ 515164 h 6858000"/>
              <a:gd name="connsiteX255" fmla="*/ 877077 w 12048226"/>
              <a:gd name="connsiteY255" fmla="*/ 553330 h 6858000"/>
              <a:gd name="connsiteX256" fmla="*/ 829065 w 12048226"/>
              <a:gd name="connsiteY256" fmla="*/ 686698 h 6858000"/>
              <a:gd name="connsiteX257" fmla="*/ 854084 w 12048226"/>
              <a:gd name="connsiteY257" fmla="*/ 718429 h 6858000"/>
              <a:gd name="connsiteX258" fmla="*/ 885096 w 12048226"/>
              <a:gd name="connsiteY258" fmla="*/ 693558 h 6858000"/>
              <a:gd name="connsiteX259" fmla="*/ 890085 w 12048226"/>
              <a:gd name="connsiteY259" fmla="*/ 678613 h 6858000"/>
              <a:gd name="connsiteX260" fmla="*/ 890093 w 12048226"/>
              <a:gd name="connsiteY260" fmla="*/ 678613 h 6858000"/>
              <a:gd name="connsiteX261" fmla="*/ 948640 w 12048226"/>
              <a:gd name="connsiteY261" fmla="*/ 678664 h 6858000"/>
              <a:gd name="connsiteX262" fmla="*/ 953006 w 12048226"/>
              <a:gd name="connsiteY262" fmla="*/ 693910 h 6858000"/>
              <a:gd name="connsiteX263" fmla="*/ 984891 w 12048226"/>
              <a:gd name="connsiteY263" fmla="*/ 718415 h 6858000"/>
              <a:gd name="connsiteX264" fmla="*/ 1011216 w 12048226"/>
              <a:gd name="connsiteY264" fmla="*/ 686800 h 6858000"/>
              <a:gd name="connsiteX265" fmla="*/ 966835 w 12048226"/>
              <a:gd name="connsiteY265" fmla="*/ 553300 h 6858000"/>
              <a:gd name="connsiteX266" fmla="*/ 922037 w 12048226"/>
              <a:gd name="connsiteY266" fmla="*/ 515164 h 6858000"/>
              <a:gd name="connsiteX267" fmla="*/ 1050093 w 12048226"/>
              <a:gd name="connsiteY267" fmla="*/ 496360 h 6858000"/>
              <a:gd name="connsiteX268" fmla="*/ 1020665 w 12048226"/>
              <a:gd name="connsiteY268" fmla="*/ 527138 h 6858000"/>
              <a:gd name="connsiteX269" fmla="*/ 1020665 w 12048226"/>
              <a:gd name="connsiteY269" fmla="*/ 689346 h 6858000"/>
              <a:gd name="connsiteX270" fmla="*/ 1051252 w 12048226"/>
              <a:gd name="connsiteY270" fmla="*/ 718400 h 6858000"/>
              <a:gd name="connsiteX271" fmla="*/ 1081817 w 12048226"/>
              <a:gd name="connsiteY271" fmla="*/ 689346 h 6858000"/>
              <a:gd name="connsiteX272" fmla="*/ 1081788 w 12048226"/>
              <a:gd name="connsiteY272" fmla="*/ 654027 h 6858000"/>
              <a:gd name="connsiteX273" fmla="*/ 1104239 w 12048226"/>
              <a:gd name="connsiteY273" fmla="*/ 654027 h 6858000"/>
              <a:gd name="connsiteX274" fmla="*/ 1187790 w 12048226"/>
              <a:gd name="connsiteY274" fmla="*/ 575575 h 6858000"/>
              <a:gd name="connsiteX275" fmla="*/ 1090710 w 12048226"/>
              <a:gd name="connsiteY275" fmla="*/ 496360 h 6858000"/>
              <a:gd name="connsiteX276" fmla="*/ 1373249 w 12048226"/>
              <a:gd name="connsiteY276" fmla="*/ 455046 h 6858000"/>
              <a:gd name="connsiteX277" fmla="*/ 1341129 w 12048226"/>
              <a:gd name="connsiteY277" fmla="*/ 485567 h 6858000"/>
              <a:gd name="connsiteX278" fmla="*/ 1341187 w 12048226"/>
              <a:gd name="connsiteY278" fmla="*/ 613961 h 6858000"/>
              <a:gd name="connsiteX279" fmla="*/ 1302339 w 12048226"/>
              <a:gd name="connsiteY279" fmla="*/ 666169 h 6858000"/>
              <a:gd name="connsiteX280" fmla="*/ 1263696 w 12048226"/>
              <a:gd name="connsiteY280" fmla="*/ 613961 h 6858000"/>
              <a:gd name="connsiteX281" fmla="*/ 1263704 w 12048226"/>
              <a:gd name="connsiteY281" fmla="*/ 501224 h 6858000"/>
              <a:gd name="connsiteX282" fmla="*/ 1231451 w 12048226"/>
              <a:gd name="connsiteY282" fmla="*/ 470718 h 6858000"/>
              <a:gd name="connsiteX283" fmla="*/ 1199463 w 12048226"/>
              <a:gd name="connsiteY283" fmla="*/ 500798 h 6858000"/>
              <a:gd name="connsiteX284" fmla="*/ 1199470 w 12048226"/>
              <a:gd name="connsiteY284" fmla="*/ 500798 h 6858000"/>
              <a:gd name="connsiteX285" fmla="*/ 1199375 w 12048226"/>
              <a:gd name="connsiteY285" fmla="*/ 611158 h 6858000"/>
              <a:gd name="connsiteX286" fmla="*/ 1302339 w 12048226"/>
              <a:gd name="connsiteY286" fmla="*/ 720351 h 6858000"/>
              <a:gd name="connsiteX287" fmla="*/ 1405348 w 12048226"/>
              <a:gd name="connsiteY287" fmla="*/ 610813 h 6858000"/>
              <a:gd name="connsiteX288" fmla="*/ 1405348 w 12048226"/>
              <a:gd name="connsiteY288" fmla="*/ 485567 h 6858000"/>
              <a:gd name="connsiteX289" fmla="*/ 1373249 w 12048226"/>
              <a:gd name="connsiteY289" fmla="*/ 455046 h 6858000"/>
              <a:gd name="connsiteX290" fmla="*/ 1458693 w 12048226"/>
              <a:gd name="connsiteY290" fmla="*/ 440967 h 6858000"/>
              <a:gd name="connsiteX291" fmla="*/ 1423910 w 12048226"/>
              <a:gd name="connsiteY291" fmla="*/ 473234 h 6858000"/>
              <a:gd name="connsiteX292" fmla="*/ 1423910 w 12048226"/>
              <a:gd name="connsiteY292" fmla="*/ 683425 h 6858000"/>
              <a:gd name="connsiteX293" fmla="*/ 1455781 w 12048226"/>
              <a:gd name="connsiteY293" fmla="*/ 716764 h 6858000"/>
              <a:gd name="connsiteX294" fmla="*/ 1541078 w 12048226"/>
              <a:gd name="connsiteY294" fmla="*/ 716712 h 6858000"/>
              <a:gd name="connsiteX295" fmla="*/ 1570726 w 12048226"/>
              <a:gd name="connsiteY295" fmla="*/ 685847 h 6858000"/>
              <a:gd name="connsiteX296" fmla="*/ 1541078 w 12048226"/>
              <a:gd name="connsiteY296" fmla="*/ 654871 h 6858000"/>
              <a:gd name="connsiteX297" fmla="*/ 1493455 w 12048226"/>
              <a:gd name="connsiteY297" fmla="*/ 654871 h 6858000"/>
              <a:gd name="connsiteX298" fmla="*/ 1493462 w 12048226"/>
              <a:gd name="connsiteY298" fmla="*/ 473234 h 6858000"/>
              <a:gd name="connsiteX299" fmla="*/ 1458693 w 12048226"/>
              <a:gd name="connsiteY299" fmla="*/ 440967 h 6858000"/>
              <a:gd name="connsiteX300" fmla="*/ 1547659 w 12048226"/>
              <a:gd name="connsiteY300" fmla="*/ 427959 h 6858000"/>
              <a:gd name="connsiteX301" fmla="*/ 1515781 w 12048226"/>
              <a:gd name="connsiteY301" fmla="*/ 461268 h 6858000"/>
              <a:gd name="connsiteX302" fmla="*/ 1547659 w 12048226"/>
              <a:gd name="connsiteY302" fmla="*/ 494599 h 6858000"/>
              <a:gd name="connsiteX303" fmla="*/ 1583727 w 12048226"/>
              <a:gd name="connsiteY303" fmla="*/ 494548 h 6858000"/>
              <a:gd name="connsiteX304" fmla="*/ 1583727 w 12048226"/>
              <a:gd name="connsiteY304" fmla="*/ 682288 h 6858000"/>
              <a:gd name="connsiteX305" fmla="*/ 1620814 w 12048226"/>
              <a:gd name="connsiteY305" fmla="*/ 718561 h 6858000"/>
              <a:gd name="connsiteX306" fmla="*/ 1657887 w 12048226"/>
              <a:gd name="connsiteY306" fmla="*/ 682288 h 6858000"/>
              <a:gd name="connsiteX307" fmla="*/ 1657887 w 12048226"/>
              <a:gd name="connsiteY307" fmla="*/ 494540 h 6858000"/>
              <a:gd name="connsiteX308" fmla="*/ 1693947 w 12048226"/>
              <a:gd name="connsiteY308" fmla="*/ 494621 h 6858000"/>
              <a:gd name="connsiteX309" fmla="*/ 1725818 w 12048226"/>
              <a:gd name="connsiteY309" fmla="*/ 461283 h 6858000"/>
              <a:gd name="connsiteX310" fmla="*/ 1693947 w 12048226"/>
              <a:gd name="connsiteY310" fmla="*/ 427974 h 6858000"/>
              <a:gd name="connsiteX311" fmla="*/ 0 w 12048226"/>
              <a:gd name="connsiteY311" fmla="*/ 0 h 6858000"/>
              <a:gd name="connsiteX312" fmla="*/ 10675118 w 12048226"/>
              <a:gd name="connsiteY312" fmla="*/ 0 h 6858000"/>
              <a:gd name="connsiteX313" fmla="*/ 7850911 w 12048226"/>
              <a:gd name="connsiteY313" fmla="*/ 2164081 h 6858000"/>
              <a:gd name="connsiteX314" fmla="*/ 7434955 w 12048226"/>
              <a:gd name="connsiteY314" fmla="*/ 5307264 h 6858000"/>
              <a:gd name="connsiteX315" fmla="*/ 10578138 w 12048226"/>
              <a:gd name="connsiteY315" fmla="*/ 5723219 h 6858000"/>
              <a:gd name="connsiteX316" fmla="*/ 12048226 w 12048226"/>
              <a:gd name="connsiteY316" fmla="*/ 4596748 h 6858000"/>
              <a:gd name="connsiteX317" fmla="*/ 12048226 w 12048226"/>
              <a:gd name="connsiteY317" fmla="*/ 6858000 h 6858000"/>
              <a:gd name="connsiteX318" fmla="*/ 0 w 12048226"/>
              <a:gd name="connsiteY3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048226" h="6858000">
                <a:moveTo>
                  <a:pt x="1523609" y="782487"/>
                </a:moveTo>
                <a:cubicBezTo>
                  <a:pt x="1529082" y="782487"/>
                  <a:pt x="1532098" y="787160"/>
                  <a:pt x="1532098" y="792773"/>
                </a:cubicBezTo>
                <a:cubicBezTo>
                  <a:pt x="1532098" y="798371"/>
                  <a:pt x="1529082" y="803044"/>
                  <a:pt x="1523609" y="803044"/>
                </a:cubicBezTo>
                <a:cubicBezTo>
                  <a:pt x="1518136" y="803044"/>
                  <a:pt x="1515120" y="798371"/>
                  <a:pt x="1515120" y="792765"/>
                </a:cubicBezTo>
                <a:cubicBezTo>
                  <a:pt x="1515120" y="787160"/>
                  <a:pt x="1518136" y="782487"/>
                  <a:pt x="1523609" y="782487"/>
                </a:cubicBezTo>
                <a:close/>
                <a:moveTo>
                  <a:pt x="1392875" y="782487"/>
                </a:moveTo>
                <a:cubicBezTo>
                  <a:pt x="1398348" y="782487"/>
                  <a:pt x="1401364" y="787160"/>
                  <a:pt x="1401364" y="792773"/>
                </a:cubicBezTo>
                <a:cubicBezTo>
                  <a:pt x="1401364" y="798378"/>
                  <a:pt x="1398348" y="803044"/>
                  <a:pt x="1392875" y="803044"/>
                </a:cubicBezTo>
                <a:cubicBezTo>
                  <a:pt x="1387402" y="803044"/>
                  <a:pt x="1384386" y="798378"/>
                  <a:pt x="1384386" y="792765"/>
                </a:cubicBezTo>
                <a:cubicBezTo>
                  <a:pt x="1384386" y="787160"/>
                  <a:pt x="1387402" y="782487"/>
                  <a:pt x="1392875" y="782487"/>
                </a:cubicBezTo>
                <a:close/>
                <a:moveTo>
                  <a:pt x="1105229" y="782487"/>
                </a:moveTo>
                <a:cubicBezTo>
                  <a:pt x="1110695" y="782487"/>
                  <a:pt x="1113718" y="787160"/>
                  <a:pt x="1113718" y="792773"/>
                </a:cubicBezTo>
                <a:cubicBezTo>
                  <a:pt x="1113718" y="798371"/>
                  <a:pt x="1110695" y="803044"/>
                  <a:pt x="1105229" y="803044"/>
                </a:cubicBezTo>
                <a:cubicBezTo>
                  <a:pt x="1099749" y="803044"/>
                  <a:pt x="1096740" y="798371"/>
                  <a:pt x="1096740" y="792765"/>
                </a:cubicBezTo>
                <a:cubicBezTo>
                  <a:pt x="1096740" y="787160"/>
                  <a:pt x="1099749" y="782487"/>
                  <a:pt x="1105229" y="782487"/>
                </a:cubicBezTo>
                <a:close/>
                <a:moveTo>
                  <a:pt x="1606353" y="781085"/>
                </a:moveTo>
                <a:cubicBezTo>
                  <a:pt x="1611196" y="781085"/>
                  <a:pt x="1614365" y="785678"/>
                  <a:pt x="1614365" y="788407"/>
                </a:cubicBezTo>
                <a:lnTo>
                  <a:pt x="1598342" y="788407"/>
                </a:lnTo>
                <a:cubicBezTo>
                  <a:pt x="1598342" y="785678"/>
                  <a:pt x="1601511" y="781085"/>
                  <a:pt x="1606353" y="781085"/>
                </a:cubicBezTo>
                <a:close/>
                <a:moveTo>
                  <a:pt x="1349243" y="781085"/>
                </a:moveTo>
                <a:cubicBezTo>
                  <a:pt x="1354085" y="781085"/>
                  <a:pt x="1357255" y="785678"/>
                  <a:pt x="1357255" y="788407"/>
                </a:cubicBezTo>
                <a:lnTo>
                  <a:pt x="1341231" y="788407"/>
                </a:lnTo>
                <a:cubicBezTo>
                  <a:pt x="1341231" y="785678"/>
                  <a:pt x="1344408" y="781085"/>
                  <a:pt x="1349243" y="781085"/>
                </a:cubicBezTo>
                <a:close/>
                <a:moveTo>
                  <a:pt x="1238025" y="781085"/>
                </a:moveTo>
                <a:cubicBezTo>
                  <a:pt x="1242860" y="781085"/>
                  <a:pt x="1246037" y="785678"/>
                  <a:pt x="1246037" y="788407"/>
                </a:cubicBezTo>
                <a:lnTo>
                  <a:pt x="1230013" y="788407"/>
                </a:lnTo>
                <a:cubicBezTo>
                  <a:pt x="1230013" y="785678"/>
                  <a:pt x="1233183" y="781085"/>
                  <a:pt x="1238025" y="781085"/>
                </a:cubicBezTo>
                <a:close/>
                <a:moveTo>
                  <a:pt x="1645701" y="770814"/>
                </a:moveTo>
                <a:cubicBezTo>
                  <a:pt x="1635781" y="770814"/>
                  <a:pt x="1629750" y="777666"/>
                  <a:pt x="1629750" y="784592"/>
                </a:cubicBezTo>
                <a:cubicBezTo>
                  <a:pt x="1629750" y="791129"/>
                  <a:pt x="1633162" y="793470"/>
                  <a:pt x="1639508" y="796038"/>
                </a:cubicBezTo>
                <a:cubicBezTo>
                  <a:pt x="1646412" y="798840"/>
                  <a:pt x="1649112" y="799075"/>
                  <a:pt x="1649112" y="801570"/>
                </a:cubicBezTo>
                <a:cubicBezTo>
                  <a:pt x="1649112" y="802809"/>
                  <a:pt x="1648158" y="803976"/>
                  <a:pt x="1645620" y="803976"/>
                </a:cubicBezTo>
                <a:cubicBezTo>
                  <a:pt x="1640301" y="803976"/>
                  <a:pt x="1637608" y="800476"/>
                  <a:pt x="1633720" y="800476"/>
                </a:cubicBezTo>
                <a:cubicBezTo>
                  <a:pt x="1630946" y="800476"/>
                  <a:pt x="1628642" y="802890"/>
                  <a:pt x="1628642" y="806316"/>
                </a:cubicBezTo>
                <a:cubicBezTo>
                  <a:pt x="1628642" y="811687"/>
                  <a:pt x="1637366" y="814724"/>
                  <a:pt x="1645143" y="814724"/>
                </a:cubicBezTo>
                <a:cubicBezTo>
                  <a:pt x="1653632" y="814724"/>
                  <a:pt x="1661012" y="809662"/>
                  <a:pt x="1661012" y="801100"/>
                </a:cubicBezTo>
                <a:cubicBezTo>
                  <a:pt x="1661012" y="787784"/>
                  <a:pt x="1641651" y="788877"/>
                  <a:pt x="1641651" y="784123"/>
                </a:cubicBezTo>
                <a:cubicBezTo>
                  <a:pt x="1641651" y="782333"/>
                  <a:pt x="1643243" y="781555"/>
                  <a:pt x="1644908" y="781555"/>
                </a:cubicBezTo>
                <a:cubicBezTo>
                  <a:pt x="1648716" y="781555"/>
                  <a:pt x="1652362" y="784592"/>
                  <a:pt x="1654820" y="784592"/>
                </a:cubicBezTo>
                <a:cubicBezTo>
                  <a:pt x="1657755" y="784592"/>
                  <a:pt x="1659978" y="782487"/>
                  <a:pt x="1659978" y="779456"/>
                </a:cubicBezTo>
                <a:cubicBezTo>
                  <a:pt x="1659978" y="773147"/>
                  <a:pt x="1650697" y="770814"/>
                  <a:pt x="1645701" y="770814"/>
                </a:cubicBezTo>
                <a:close/>
                <a:moveTo>
                  <a:pt x="1606669" y="770814"/>
                </a:moveTo>
                <a:cubicBezTo>
                  <a:pt x="1593976" y="770814"/>
                  <a:pt x="1585011" y="781093"/>
                  <a:pt x="1585011" y="792765"/>
                </a:cubicBezTo>
                <a:cubicBezTo>
                  <a:pt x="1585011" y="804988"/>
                  <a:pt x="1593345" y="814724"/>
                  <a:pt x="1606669" y="814724"/>
                </a:cubicBezTo>
                <a:cubicBezTo>
                  <a:pt x="1616031" y="814724"/>
                  <a:pt x="1626104" y="810829"/>
                  <a:pt x="1626104" y="804908"/>
                </a:cubicBezTo>
                <a:cubicBezTo>
                  <a:pt x="1626104" y="801797"/>
                  <a:pt x="1623727" y="799699"/>
                  <a:pt x="1620954" y="799699"/>
                </a:cubicBezTo>
                <a:cubicBezTo>
                  <a:pt x="1618092" y="799699"/>
                  <a:pt x="1614365" y="803514"/>
                  <a:pt x="1608261" y="803514"/>
                </a:cubicBezTo>
                <a:cubicBezTo>
                  <a:pt x="1600323" y="803514"/>
                  <a:pt x="1598342" y="799302"/>
                  <a:pt x="1598342" y="796735"/>
                </a:cubicBezTo>
                <a:lnTo>
                  <a:pt x="1620711" y="796735"/>
                </a:lnTo>
                <a:cubicBezTo>
                  <a:pt x="1624681" y="796735"/>
                  <a:pt x="1626742" y="795729"/>
                  <a:pt x="1626742" y="791445"/>
                </a:cubicBezTo>
                <a:cubicBezTo>
                  <a:pt x="1626742" y="780858"/>
                  <a:pt x="1618885" y="770814"/>
                  <a:pt x="1606669" y="770814"/>
                </a:cubicBezTo>
                <a:close/>
                <a:moveTo>
                  <a:pt x="1521863" y="770814"/>
                </a:moveTo>
                <a:cubicBezTo>
                  <a:pt x="1511078" y="770814"/>
                  <a:pt x="1502743" y="780542"/>
                  <a:pt x="1502743" y="792765"/>
                </a:cubicBezTo>
                <a:cubicBezTo>
                  <a:pt x="1502743" y="804988"/>
                  <a:pt x="1511078" y="814724"/>
                  <a:pt x="1521863" y="814724"/>
                </a:cubicBezTo>
                <a:cubicBezTo>
                  <a:pt x="1526544" y="814724"/>
                  <a:pt x="1529721" y="813404"/>
                  <a:pt x="1532494" y="810058"/>
                </a:cubicBezTo>
                <a:cubicBezTo>
                  <a:pt x="1533367" y="811922"/>
                  <a:pt x="1535275" y="813947"/>
                  <a:pt x="1538290" y="813947"/>
                </a:cubicBezTo>
                <a:cubicBezTo>
                  <a:pt x="1541936" y="813947"/>
                  <a:pt x="1544475" y="811144"/>
                  <a:pt x="1544475" y="807637"/>
                </a:cubicBezTo>
                <a:lnTo>
                  <a:pt x="1544475" y="777901"/>
                </a:lnTo>
                <a:cubicBezTo>
                  <a:pt x="1544475" y="774394"/>
                  <a:pt x="1541936" y="771591"/>
                  <a:pt x="1538290" y="771591"/>
                </a:cubicBezTo>
                <a:cubicBezTo>
                  <a:pt x="1535275" y="771591"/>
                  <a:pt x="1533367" y="773609"/>
                  <a:pt x="1532494" y="775480"/>
                </a:cubicBezTo>
                <a:cubicBezTo>
                  <a:pt x="1529721" y="772134"/>
                  <a:pt x="1526544" y="770814"/>
                  <a:pt x="1521863" y="770814"/>
                </a:cubicBezTo>
                <a:close/>
                <a:moveTo>
                  <a:pt x="1349566" y="770814"/>
                </a:moveTo>
                <a:cubicBezTo>
                  <a:pt x="1336873" y="770814"/>
                  <a:pt x="1327908" y="781093"/>
                  <a:pt x="1327908" y="792765"/>
                </a:cubicBezTo>
                <a:cubicBezTo>
                  <a:pt x="1327908" y="804988"/>
                  <a:pt x="1336235" y="814724"/>
                  <a:pt x="1349566" y="814724"/>
                </a:cubicBezTo>
                <a:cubicBezTo>
                  <a:pt x="1358928" y="814724"/>
                  <a:pt x="1369001" y="810829"/>
                  <a:pt x="1369001" y="804908"/>
                </a:cubicBezTo>
                <a:cubicBezTo>
                  <a:pt x="1369001" y="801797"/>
                  <a:pt x="1366617" y="799699"/>
                  <a:pt x="1363843" y="799699"/>
                </a:cubicBezTo>
                <a:cubicBezTo>
                  <a:pt x="1360989" y="799699"/>
                  <a:pt x="1357255" y="803514"/>
                  <a:pt x="1351151" y="803514"/>
                </a:cubicBezTo>
                <a:cubicBezTo>
                  <a:pt x="1343220" y="803514"/>
                  <a:pt x="1341231" y="799302"/>
                  <a:pt x="1341231" y="796735"/>
                </a:cubicBezTo>
                <a:lnTo>
                  <a:pt x="1363601" y="796735"/>
                </a:lnTo>
                <a:cubicBezTo>
                  <a:pt x="1367570" y="796735"/>
                  <a:pt x="1369632" y="795729"/>
                  <a:pt x="1369632" y="791445"/>
                </a:cubicBezTo>
                <a:cubicBezTo>
                  <a:pt x="1369632" y="780858"/>
                  <a:pt x="1361782" y="770814"/>
                  <a:pt x="1349566" y="770814"/>
                </a:cubicBezTo>
                <a:close/>
                <a:moveTo>
                  <a:pt x="1238340" y="770814"/>
                </a:moveTo>
                <a:cubicBezTo>
                  <a:pt x="1225648" y="770814"/>
                  <a:pt x="1216682" y="781093"/>
                  <a:pt x="1216682" y="792765"/>
                </a:cubicBezTo>
                <a:cubicBezTo>
                  <a:pt x="1216682" y="804988"/>
                  <a:pt x="1225017" y="814724"/>
                  <a:pt x="1238340" y="814724"/>
                </a:cubicBezTo>
                <a:cubicBezTo>
                  <a:pt x="1247702" y="814724"/>
                  <a:pt x="1257775" y="810829"/>
                  <a:pt x="1257775" y="804908"/>
                </a:cubicBezTo>
                <a:cubicBezTo>
                  <a:pt x="1257775" y="801797"/>
                  <a:pt x="1255398" y="799699"/>
                  <a:pt x="1252625" y="799699"/>
                </a:cubicBezTo>
                <a:cubicBezTo>
                  <a:pt x="1249764" y="799699"/>
                  <a:pt x="1246037" y="803514"/>
                  <a:pt x="1239925" y="803514"/>
                </a:cubicBezTo>
                <a:cubicBezTo>
                  <a:pt x="1231994" y="803514"/>
                  <a:pt x="1230013" y="799302"/>
                  <a:pt x="1230013" y="796735"/>
                </a:cubicBezTo>
                <a:lnTo>
                  <a:pt x="1252383" y="796735"/>
                </a:lnTo>
                <a:cubicBezTo>
                  <a:pt x="1256352" y="796735"/>
                  <a:pt x="1258414" y="795729"/>
                  <a:pt x="1258414" y="791445"/>
                </a:cubicBezTo>
                <a:cubicBezTo>
                  <a:pt x="1258414" y="780858"/>
                  <a:pt x="1250556" y="770814"/>
                  <a:pt x="1238340" y="770814"/>
                </a:cubicBezTo>
                <a:close/>
                <a:moveTo>
                  <a:pt x="1197254" y="770814"/>
                </a:moveTo>
                <a:cubicBezTo>
                  <a:pt x="1191935" y="770814"/>
                  <a:pt x="1188597" y="772443"/>
                  <a:pt x="1186616" y="775480"/>
                </a:cubicBezTo>
                <a:cubicBezTo>
                  <a:pt x="1185512" y="773068"/>
                  <a:pt x="1183083" y="771539"/>
                  <a:pt x="1180431" y="771584"/>
                </a:cubicBezTo>
                <a:cubicBezTo>
                  <a:pt x="1176785" y="771584"/>
                  <a:pt x="1174246" y="774394"/>
                  <a:pt x="1174246" y="777894"/>
                </a:cubicBezTo>
                <a:lnTo>
                  <a:pt x="1174246" y="807637"/>
                </a:lnTo>
                <a:cubicBezTo>
                  <a:pt x="1174246" y="811144"/>
                  <a:pt x="1176785" y="813947"/>
                  <a:pt x="1180431" y="813947"/>
                </a:cubicBezTo>
                <a:cubicBezTo>
                  <a:pt x="1184078" y="813947"/>
                  <a:pt x="1186616" y="811144"/>
                  <a:pt x="1186616" y="807637"/>
                </a:cubicBezTo>
                <a:lnTo>
                  <a:pt x="1186616" y="788415"/>
                </a:lnTo>
                <a:cubicBezTo>
                  <a:pt x="1186616" y="784211"/>
                  <a:pt x="1189155" y="781093"/>
                  <a:pt x="1193439" y="781093"/>
                </a:cubicBezTo>
                <a:cubicBezTo>
                  <a:pt x="1197724" y="781093"/>
                  <a:pt x="1200262" y="784211"/>
                  <a:pt x="1200262" y="788415"/>
                </a:cubicBezTo>
                <a:lnTo>
                  <a:pt x="1200262" y="807637"/>
                </a:lnTo>
                <a:cubicBezTo>
                  <a:pt x="1200262" y="811144"/>
                  <a:pt x="1202801" y="813947"/>
                  <a:pt x="1206455" y="813947"/>
                </a:cubicBezTo>
                <a:cubicBezTo>
                  <a:pt x="1210101" y="813947"/>
                  <a:pt x="1212640" y="811144"/>
                  <a:pt x="1212640" y="807637"/>
                </a:cubicBezTo>
                <a:lnTo>
                  <a:pt x="1212640" y="785135"/>
                </a:lnTo>
                <a:cubicBezTo>
                  <a:pt x="1212640" y="775172"/>
                  <a:pt x="1205816" y="770814"/>
                  <a:pt x="1197254" y="770814"/>
                </a:cubicBezTo>
                <a:close/>
                <a:moveTo>
                  <a:pt x="1153146" y="770814"/>
                </a:moveTo>
                <a:cubicBezTo>
                  <a:pt x="1147826" y="770814"/>
                  <a:pt x="1144488" y="772443"/>
                  <a:pt x="1142507" y="775480"/>
                </a:cubicBezTo>
                <a:cubicBezTo>
                  <a:pt x="1141402" y="773068"/>
                  <a:pt x="1138975" y="771539"/>
                  <a:pt x="1136322" y="771584"/>
                </a:cubicBezTo>
                <a:cubicBezTo>
                  <a:pt x="1132676" y="771584"/>
                  <a:pt x="1130130" y="774394"/>
                  <a:pt x="1130130" y="777894"/>
                </a:cubicBezTo>
                <a:lnTo>
                  <a:pt x="1130138" y="777894"/>
                </a:lnTo>
                <a:lnTo>
                  <a:pt x="1130138" y="807637"/>
                </a:lnTo>
                <a:cubicBezTo>
                  <a:pt x="1130138" y="811144"/>
                  <a:pt x="1132676" y="813947"/>
                  <a:pt x="1136322" y="813947"/>
                </a:cubicBezTo>
                <a:cubicBezTo>
                  <a:pt x="1139969" y="813947"/>
                  <a:pt x="1142507" y="811144"/>
                  <a:pt x="1142507" y="807637"/>
                </a:cubicBezTo>
                <a:lnTo>
                  <a:pt x="1142507" y="788415"/>
                </a:lnTo>
                <a:cubicBezTo>
                  <a:pt x="1142507" y="784211"/>
                  <a:pt x="1145046" y="781093"/>
                  <a:pt x="1149331" y="781093"/>
                </a:cubicBezTo>
                <a:cubicBezTo>
                  <a:pt x="1153615" y="781093"/>
                  <a:pt x="1156154" y="784211"/>
                  <a:pt x="1156154" y="788415"/>
                </a:cubicBezTo>
                <a:lnTo>
                  <a:pt x="1156154" y="807637"/>
                </a:lnTo>
                <a:cubicBezTo>
                  <a:pt x="1156154" y="811144"/>
                  <a:pt x="1158692" y="813947"/>
                  <a:pt x="1162346" y="813947"/>
                </a:cubicBezTo>
                <a:cubicBezTo>
                  <a:pt x="1165992" y="813947"/>
                  <a:pt x="1168531" y="811144"/>
                  <a:pt x="1168531" y="807637"/>
                </a:cubicBezTo>
                <a:lnTo>
                  <a:pt x="1168531" y="785135"/>
                </a:lnTo>
                <a:cubicBezTo>
                  <a:pt x="1168531" y="775172"/>
                  <a:pt x="1161708" y="770814"/>
                  <a:pt x="1153146" y="770814"/>
                </a:cubicBezTo>
                <a:close/>
                <a:moveTo>
                  <a:pt x="1105229" y="770814"/>
                </a:moveTo>
                <a:cubicBezTo>
                  <a:pt x="1092691" y="770814"/>
                  <a:pt x="1084363" y="780542"/>
                  <a:pt x="1084363" y="792765"/>
                </a:cubicBezTo>
                <a:cubicBezTo>
                  <a:pt x="1084363" y="804988"/>
                  <a:pt x="1092691" y="814724"/>
                  <a:pt x="1105229" y="814724"/>
                </a:cubicBezTo>
                <a:cubicBezTo>
                  <a:pt x="1117760" y="814724"/>
                  <a:pt x="1126088" y="804988"/>
                  <a:pt x="1126088" y="792765"/>
                </a:cubicBezTo>
                <a:cubicBezTo>
                  <a:pt x="1126088" y="780542"/>
                  <a:pt x="1117760" y="770814"/>
                  <a:pt x="1105229" y="770814"/>
                </a:cubicBezTo>
                <a:close/>
                <a:moveTo>
                  <a:pt x="1569149" y="770806"/>
                </a:moveTo>
                <a:lnTo>
                  <a:pt x="1569149" y="770814"/>
                </a:lnTo>
                <a:cubicBezTo>
                  <a:pt x="1556610" y="770814"/>
                  <a:pt x="1548283" y="780542"/>
                  <a:pt x="1548283" y="792765"/>
                </a:cubicBezTo>
                <a:cubicBezTo>
                  <a:pt x="1548283" y="804988"/>
                  <a:pt x="1556610" y="814724"/>
                  <a:pt x="1569149" y="814724"/>
                </a:cubicBezTo>
                <a:cubicBezTo>
                  <a:pt x="1574064" y="814724"/>
                  <a:pt x="1583822" y="812391"/>
                  <a:pt x="1583822" y="806316"/>
                </a:cubicBezTo>
                <a:cubicBezTo>
                  <a:pt x="1583822" y="803749"/>
                  <a:pt x="1581599" y="800939"/>
                  <a:pt x="1578745" y="800939"/>
                </a:cubicBezTo>
                <a:cubicBezTo>
                  <a:pt x="1576926" y="800939"/>
                  <a:pt x="1574460" y="803044"/>
                  <a:pt x="1569149" y="803044"/>
                </a:cubicBezTo>
                <a:cubicBezTo>
                  <a:pt x="1563675" y="803044"/>
                  <a:pt x="1560660" y="798371"/>
                  <a:pt x="1560660" y="792765"/>
                </a:cubicBezTo>
                <a:cubicBezTo>
                  <a:pt x="1560660" y="787160"/>
                  <a:pt x="1563595" y="782487"/>
                  <a:pt x="1569860" y="782487"/>
                </a:cubicBezTo>
                <a:cubicBezTo>
                  <a:pt x="1574703" y="782487"/>
                  <a:pt x="1575576" y="784512"/>
                  <a:pt x="1578745" y="784512"/>
                </a:cubicBezTo>
                <a:cubicBezTo>
                  <a:pt x="1581599" y="784512"/>
                  <a:pt x="1583822" y="782098"/>
                  <a:pt x="1583822" y="778826"/>
                </a:cubicBezTo>
                <a:cubicBezTo>
                  <a:pt x="1583822" y="772369"/>
                  <a:pt x="1574703" y="770806"/>
                  <a:pt x="1569149" y="770806"/>
                </a:cubicBezTo>
                <a:close/>
                <a:moveTo>
                  <a:pt x="1281657" y="770806"/>
                </a:moveTo>
                <a:lnTo>
                  <a:pt x="1281657" y="770814"/>
                </a:lnTo>
                <a:cubicBezTo>
                  <a:pt x="1269126" y="770814"/>
                  <a:pt x="1260791" y="780542"/>
                  <a:pt x="1260791" y="792765"/>
                </a:cubicBezTo>
                <a:cubicBezTo>
                  <a:pt x="1260791" y="804988"/>
                  <a:pt x="1269126" y="814724"/>
                  <a:pt x="1281657" y="814724"/>
                </a:cubicBezTo>
                <a:cubicBezTo>
                  <a:pt x="1286572" y="814724"/>
                  <a:pt x="1296330" y="812391"/>
                  <a:pt x="1296330" y="806316"/>
                </a:cubicBezTo>
                <a:cubicBezTo>
                  <a:pt x="1296330" y="803749"/>
                  <a:pt x="1294115" y="800939"/>
                  <a:pt x="1291253" y="800939"/>
                </a:cubicBezTo>
                <a:cubicBezTo>
                  <a:pt x="1289434" y="800939"/>
                  <a:pt x="1286969" y="803044"/>
                  <a:pt x="1281657" y="803044"/>
                </a:cubicBezTo>
                <a:cubicBezTo>
                  <a:pt x="1276183" y="803044"/>
                  <a:pt x="1273168" y="798371"/>
                  <a:pt x="1273168" y="792765"/>
                </a:cubicBezTo>
                <a:cubicBezTo>
                  <a:pt x="1273168" y="787160"/>
                  <a:pt x="1276103" y="782487"/>
                  <a:pt x="1282368" y="782487"/>
                </a:cubicBezTo>
                <a:cubicBezTo>
                  <a:pt x="1287211" y="782487"/>
                  <a:pt x="1288084" y="784512"/>
                  <a:pt x="1291253" y="784512"/>
                </a:cubicBezTo>
                <a:cubicBezTo>
                  <a:pt x="1294115" y="784512"/>
                  <a:pt x="1296330" y="782098"/>
                  <a:pt x="1296330" y="778826"/>
                </a:cubicBezTo>
                <a:cubicBezTo>
                  <a:pt x="1296330" y="772369"/>
                  <a:pt x="1287211" y="770806"/>
                  <a:pt x="1281657" y="770806"/>
                </a:cubicBezTo>
                <a:close/>
                <a:moveTo>
                  <a:pt x="1454357" y="769251"/>
                </a:moveTo>
                <a:lnTo>
                  <a:pt x="1461261" y="769251"/>
                </a:lnTo>
                <a:cubicBezTo>
                  <a:pt x="1466338" y="769251"/>
                  <a:pt x="1469743" y="771900"/>
                  <a:pt x="1469743" y="776881"/>
                </a:cubicBezTo>
                <a:cubicBezTo>
                  <a:pt x="1469743" y="780777"/>
                  <a:pt x="1466734" y="784438"/>
                  <a:pt x="1461261" y="784438"/>
                </a:cubicBezTo>
                <a:lnTo>
                  <a:pt x="1454357" y="784438"/>
                </a:lnTo>
                <a:close/>
                <a:moveTo>
                  <a:pt x="1447930" y="758040"/>
                </a:moveTo>
                <a:cubicBezTo>
                  <a:pt x="1444599" y="758040"/>
                  <a:pt x="1441503" y="760300"/>
                  <a:pt x="1441503" y="764350"/>
                </a:cubicBezTo>
                <a:lnTo>
                  <a:pt x="1441503" y="807248"/>
                </a:lnTo>
                <a:cubicBezTo>
                  <a:pt x="1441503" y="811687"/>
                  <a:pt x="1444203" y="813947"/>
                  <a:pt x="1447930" y="813947"/>
                </a:cubicBezTo>
                <a:cubicBezTo>
                  <a:pt x="1451657" y="813947"/>
                  <a:pt x="1454357" y="811687"/>
                  <a:pt x="1454357" y="807248"/>
                </a:cubicBezTo>
                <a:lnTo>
                  <a:pt x="1454357" y="795649"/>
                </a:lnTo>
                <a:lnTo>
                  <a:pt x="1464115" y="795649"/>
                </a:lnTo>
                <a:cubicBezTo>
                  <a:pt x="1476331" y="795649"/>
                  <a:pt x="1483073" y="787703"/>
                  <a:pt x="1483073" y="776881"/>
                </a:cubicBezTo>
                <a:cubicBezTo>
                  <a:pt x="1483073" y="764350"/>
                  <a:pt x="1473631" y="758040"/>
                  <a:pt x="1463719" y="758040"/>
                </a:cubicBezTo>
                <a:close/>
                <a:moveTo>
                  <a:pt x="1312515" y="757806"/>
                </a:moveTo>
                <a:cubicBezTo>
                  <a:pt x="1308869" y="757806"/>
                  <a:pt x="1306330" y="760608"/>
                  <a:pt x="1306330" y="764115"/>
                </a:cubicBezTo>
                <a:lnTo>
                  <a:pt x="1306330" y="772054"/>
                </a:lnTo>
                <a:lnTo>
                  <a:pt x="1304900" y="772054"/>
                </a:lnTo>
                <a:cubicBezTo>
                  <a:pt x="1300930" y="772054"/>
                  <a:pt x="1298392" y="773771"/>
                  <a:pt x="1298392" y="777659"/>
                </a:cubicBezTo>
                <a:cubicBezTo>
                  <a:pt x="1298392" y="781555"/>
                  <a:pt x="1300930" y="783264"/>
                  <a:pt x="1304900" y="783264"/>
                </a:cubicBezTo>
                <a:lnTo>
                  <a:pt x="1306330" y="783264"/>
                </a:lnTo>
                <a:lnTo>
                  <a:pt x="1306330" y="807637"/>
                </a:lnTo>
                <a:cubicBezTo>
                  <a:pt x="1306330" y="811144"/>
                  <a:pt x="1308869" y="813947"/>
                  <a:pt x="1312515" y="813947"/>
                </a:cubicBezTo>
                <a:cubicBezTo>
                  <a:pt x="1316162" y="813947"/>
                  <a:pt x="1318707" y="811144"/>
                  <a:pt x="1318707" y="807637"/>
                </a:cubicBezTo>
                <a:lnTo>
                  <a:pt x="1318707" y="783264"/>
                </a:lnTo>
                <a:lnTo>
                  <a:pt x="1322112" y="783264"/>
                </a:lnTo>
                <a:cubicBezTo>
                  <a:pt x="1326081" y="783264"/>
                  <a:pt x="1328619" y="781555"/>
                  <a:pt x="1328619" y="777666"/>
                </a:cubicBezTo>
                <a:cubicBezTo>
                  <a:pt x="1328619" y="773771"/>
                  <a:pt x="1326081" y="772054"/>
                  <a:pt x="1322112" y="772054"/>
                </a:cubicBezTo>
                <a:lnTo>
                  <a:pt x="1318707" y="772054"/>
                </a:lnTo>
                <a:lnTo>
                  <a:pt x="1318707" y="764115"/>
                </a:lnTo>
                <a:cubicBezTo>
                  <a:pt x="1318707" y="760608"/>
                  <a:pt x="1316162" y="757806"/>
                  <a:pt x="1312515" y="757806"/>
                </a:cubicBezTo>
                <a:close/>
                <a:moveTo>
                  <a:pt x="1065801" y="756793"/>
                </a:moveTo>
                <a:cubicBezTo>
                  <a:pt x="1048824" y="756793"/>
                  <a:pt x="1037797" y="768943"/>
                  <a:pt x="1037797" y="785759"/>
                </a:cubicBezTo>
                <a:cubicBezTo>
                  <a:pt x="1037797" y="801643"/>
                  <a:pt x="1047789" y="814724"/>
                  <a:pt x="1065559" y="814724"/>
                </a:cubicBezTo>
                <a:cubicBezTo>
                  <a:pt x="1072624" y="814724"/>
                  <a:pt x="1083336" y="812311"/>
                  <a:pt x="1083336" y="805377"/>
                </a:cubicBezTo>
                <a:cubicBezTo>
                  <a:pt x="1083336" y="803749"/>
                  <a:pt x="1082698" y="799545"/>
                  <a:pt x="1077628" y="799545"/>
                </a:cubicBezTo>
                <a:cubicBezTo>
                  <a:pt x="1074290" y="799545"/>
                  <a:pt x="1073021" y="802112"/>
                  <a:pt x="1065009" y="802112"/>
                </a:cubicBezTo>
                <a:cubicBezTo>
                  <a:pt x="1056197" y="802112"/>
                  <a:pt x="1051597" y="794563"/>
                  <a:pt x="1051597" y="785759"/>
                </a:cubicBezTo>
                <a:cubicBezTo>
                  <a:pt x="1051597" y="777197"/>
                  <a:pt x="1055728" y="768943"/>
                  <a:pt x="1066117" y="768943"/>
                </a:cubicBezTo>
                <a:cubicBezTo>
                  <a:pt x="1071113" y="768943"/>
                  <a:pt x="1074290" y="771591"/>
                  <a:pt x="1077305" y="771591"/>
                </a:cubicBezTo>
                <a:cubicBezTo>
                  <a:pt x="1080636" y="771591"/>
                  <a:pt x="1082859" y="768627"/>
                  <a:pt x="1082859" y="765597"/>
                </a:cubicBezTo>
                <a:cubicBezTo>
                  <a:pt x="1082859" y="758972"/>
                  <a:pt x="1073578" y="756793"/>
                  <a:pt x="1065801" y="756793"/>
                </a:cubicBezTo>
                <a:close/>
                <a:moveTo>
                  <a:pt x="1492751" y="753521"/>
                </a:moveTo>
                <a:cubicBezTo>
                  <a:pt x="1489104" y="753521"/>
                  <a:pt x="1486566" y="756331"/>
                  <a:pt x="1486566" y="759831"/>
                </a:cubicBezTo>
                <a:lnTo>
                  <a:pt x="1486566" y="807637"/>
                </a:lnTo>
                <a:cubicBezTo>
                  <a:pt x="1486566" y="811144"/>
                  <a:pt x="1489104" y="813947"/>
                  <a:pt x="1492751" y="813947"/>
                </a:cubicBezTo>
                <a:cubicBezTo>
                  <a:pt x="1496404" y="813947"/>
                  <a:pt x="1498943" y="811144"/>
                  <a:pt x="1498943" y="807637"/>
                </a:cubicBezTo>
                <a:lnTo>
                  <a:pt x="1498943" y="759831"/>
                </a:lnTo>
                <a:cubicBezTo>
                  <a:pt x="1498943" y="756331"/>
                  <a:pt x="1496404" y="753521"/>
                  <a:pt x="1492751" y="753521"/>
                </a:cubicBezTo>
                <a:close/>
                <a:moveTo>
                  <a:pt x="1407549" y="753521"/>
                </a:moveTo>
                <a:cubicBezTo>
                  <a:pt x="1403902" y="753521"/>
                  <a:pt x="1401364" y="756331"/>
                  <a:pt x="1401364" y="759831"/>
                </a:cubicBezTo>
                <a:lnTo>
                  <a:pt x="1401364" y="774240"/>
                </a:lnTo>
                <a:cubicBezTo>
                  <a:pt x="1399141" y="772443"/>
                  <a:pt x="1396448" y="770814"/>
                  <a:pt x="1391129" y="770814"/>
                </a:cubicBezTo>
                <a:cubicBezTo>
                  <a:pt x="1380344" y="770814"/>
                  <a:pt x="1372009" y="780542"/>
                  <a:pt x="1372009" y="792765"/>
                </a:cubicBezTo>
                <a:cubicBezTo>
                  <a:pt x="1372009" y="804996"/>
                  <a:pt x="1380344" y="814724"/>
                  <a:pt x="1391129" y="814724"/>
                </a:cubicBezTo>
                <a:cubicBezTo>
                  <a:pt x="1395810" y="814724"/>
                  <a:pt x="1398987" y="813404"/>
                  <a:pt x="1401760" y="810058"/>
                </a:cubicBezTo>
                <a:cubicBezTo>
                  <a:pt x="1402633" y="811922"/>
                  <a:pt x="1404540" y="813947"/>
                  <a:pt x="1407549" y="813947"/>
                </a:cubicBezTo>
                <a:cubicBezTo>
                  <a:pt x="1411202" y="813947"/>
                  <a:pt x="1413741" y="811144"/>
                  <a:pt x="1413741" y="807637"/>
                </a:cubicBezTo>
                <a:lnTo>
                  <a:pt x="1413741" y="759831"/>
                </a:lnTo>
                <a:cubicBezTo>
                  <a:pt x="1413741" y="756331"/>
                  <a:pt x="1411202" y="753521"/>
                  <a:pt x="1407549" y="753521"/>
                </a:cubicBezTo>
                <a:close/>
                <a:moveTo>
                  <a:pt x="660987" y="650212"/>
                </a:moveTo>
                <a:lnTo>
                  <a:pt x="660989" y="650212"/>
                </a:lnTo>
                <a:lnTo>
                  <a:pt x="660987" y="650219"/>
                </a:lnTo>
                <a:close/>
                <a:moveTo>
                  <a:pt x="675697" y="592061"/>
                </a:moveTo>
                <a:lnTo>
                  <a:pt x="692293" y="650212"/>
                </a:lnTo>
                <a:lnTo>
                  <a:pt x="660989" y="650212"/>
                </a:lnTo>
                <a:close/>
                <a:moveTo>
                  <a:pt x="547135" y="578135"/>
                </a:moveTo>
                <a:cubicBezTo>
                  <a:pt x="510429" y="578135"/>
                  <a:pt x="479651" y="606631"/>
                  <a:pt x="479651" y="649405"/>
                </a:cubicBezTo>
                <a:cubicBezTo>
                  <a:pt x="479651" y="691239"/>
                  <a:pt x="507039" y="720315"/>
                  <a:pt x="544978" y="720315"/>
                </a:cubicBezTo>
                <a:cubicBezTo>
                  <a:pt x="565968" y="720315"/>
                  <a:pt x="580840" y="712699"/>
                  <a:pt x="590524" y="703558"/>
                </a:cubicBezTo>
                <a:cubicBezTo>
                  <a:pt x="597465" y="697006"/>
                  <a:pt x="600774" y="686103"/>
                  <a:pt x="591530" y="676822"/>
                </a:cubicBezTo>
                <a:cubicBezTo>
                  <a:pt x="584971" y="670219"/>
                  <a:pt x="577362" y="667020"/>
                  <a:pt x="566856" y="674841"/>
                </a:cubicBezTo>
                <a:cubicBezTo>
                  <a:pt x="562014" y="678451"/>
                  <a:pt x="557039" y="682765"/>
                  <a:pt x="546658" y="682765"/>
                </a:cubicBezTo>
                <a:lnTo>
                  <a:pt x="546658" y="682758"/>
                </a:lnTo>
                <a:cubicBezTo>
                  <a:pt x="530678" y="682758"/>
                  <a:pt x="519996" y="668957"/>
                  <a:pt x="519996" y="649398"/>
                </a:cubicBezTo>
                <a:cubicBezTo>
                  <a:pt x="519996" y="628884"/>
                  <a:pt x="531141" y="614328"/>
                  <a:pt x="548044" y="614328"/>
                </a:cubicBezTo>
                <a:cubicBezTo>
                  <a:pt x="559160" y="614328"/>
                  <a:pt x="564596" y="619904"/>
                  <a:pt x="569563" y="623711"/>
                </a:cubicBezTo>
                <a:cubicBezTo>
                  <a:pt x="577883" y="630087"/>
                  <a:pt x="587942" y="627431"/>
                  <a:pt x="594083" y="618510"/>
                </a:cubicBezTo>
                <a:cubicBezTo>
                  <a:pt x="600238" y="609544"/>
                  <a:pt x="599123" y="600843"/>
                  <a:pt x="591816" y="593946"/>
                </a:cubicBezTo>
                <a:cubicBezTo>
                  <a:pt x="582395" y="585054"/>
                  <a:pt x="567538" y="578135"/>
                  <a:pt x="547135" y="578135"/>
                </a:cubicBezTo>
                <a:close/>
                <a:moveTo>
                  <a:pt x="920628" y="559331"/>
                </a:moveTo>
                <a:lnTo>
                  <a:pt x="939102" y="632589"/>
                </a:lnTo>
                <a:lnTo>
                  <a:pt x="899660" y="632596"/>
                </a:lnTo>
                <a:close/>
                <a:moveTo>
                  <a:pt x="676812" y="556998"/>
                </a:moveTo>
                <a:cubicBezTo>
                  <a:pt x="657076" y="556998"/>
                  <a:pt x="650385" y="562846"/>
                  <a:pt x="641126" y="587299"/>
                </a:cubicBezTo>
                <a:cubicBezTo>
                  <a:pt x="641126" y="587299"/>
                  <a:pt x="609314" y="677974"/>
                  <a:pt x="604949" y="693205"/>
                </a:cubicBezTo>
                <a:cubicBezTo>
                  <a:pt x="600128" y="710043"/>
                  <a:pt x="609101" y="718393"/>
                  <a:pt x="624809" y="718393"/>
                </a:cubicBezTo>
                <a:cubicBezTo>
                  <a:pt x="637370" y="718393"/>
                  <a:pt x="644186" y="713924"/>
                  <a:pt x="649424" y="698649"/>
                </a:cubicBezTo>
                <a:lnTo>
                  <a:pt x="653386" y="686742"/>
                </a:lnTo>
                <a:lnTo>
                  <a:pt x="699828" y="686793"/>
                </a:lnTo>
                <a:lnTo>
                  <a:pt x="703335" y="698972"/>
                </a:lnTo>
                <a:cubicBezTo>
                  <a:pt x="707407" y="714211"/>
                  <a:pt x="715829" y="718415"/>
                  <a:pt x="728647" y="718415"/>
                </a:cubicBezTo>
                <a:cubicBezTo>
                  <a:pt x="744347" y="718415"/>
                  <a:pt x="754083" y="709882"/>
                  <a:pt x="749535" y="693323"/>
                </a:cubicBezTo>
                <a:cubicBezTo>
                  <a:pt x="745551" y="678796"/>
                  <a:pt x="712381" y="587270"/>
                  <a:pt x="712381" y="587270"/>
                </a:cubicBezTo>
                <a:cubicBezTo>
                  <a:pt x="704105" y="563484"/>
                  <a:pt x="696754" y="556998"/>
                  <a:pt x="676812" y="556998"/>
                </a:cubicBezTo>
                <a:close/>
                <a:moveTo>
                  <a:pt x="741802" y="543638"/>
                </a:moveTo>
                <a:cubicBezTo>
                  <a:pt x="726057" y="543638"/>
                  <a:pt x="720782" y="551958"/>
                  <a:pt x="720782" y="565619"/>
                </a:cubicBezTo>
                <a:cubicBezTo>
                  <a:pt x="720782" y="579221"/>
                  <a:pt x="726057" y="587585"/>
                  <a:pt x="741794" y="587585"/>
                </a:cubicBezTo>
                <a:lnTo>
                  <a:pt x="741802" y="587585"/>
                </a:lnTo>
                <a:lnTo>
                  <a:pt x="762770" y="587717"/>
                </a:lnTo>
                <a:lnTo>
                  <a:pt x="762726" y="694834"/>
                </a:lnTo>
                <a:cubicBezTo>
                  <a:pt x="762726" y="712376"/>
                  <a:pt x="772345" y="718415"/>
                  <a:pt x="788148" y="718415"/>
                </a:cubicBezTo>
                <a:cubicBezTo>
                  <a:pt x="803878" y="718415"/>
                  <a:pt x="813563" y="712376"/>
                  <a:pt x="813563" y="694834"/>
                </a:cubicBezTo>
                <a:lnTo>
                  <a:pt x="813533" y="587717"/>
                </a:lnTo>
                <a:lnTo>
                  <a:pt x="833702" y="587717"/>
                </a:lnTo>
                <a:cubicBezTo>
                  <a:pt x="849447" y="587717"/>
                  <a:pt x="854722" y="579397"/>
                  <a:pt x="854722" y="565736"/>
                </a:cubicBezTo>
                <a:cubicBezTo>
                  <a:pt x="854722" y="552134"/>
                  <a:pt x="849447" y="543638"/>
                  <a:pt x="833702" y="543638"/>
                </a:cubicBezTo>
                <a:close/>
                <a:moveTo>
                  <a:pt x="1079851" y="543000"/>
                </a:moveTo>
                <a:lnTo>
                  <a:pt x="1089983" y="543000"/>
                </a:lnTo>
                <a:cubicBezTo>
                  <a:pt x="1122427" y="543000"/>
                  <a:pt x="1126579" y="560410"/>
                  <a:pt x="1126579" y="575267"/>
                </a:cubicBezTo>
                <a:cubicBezTo>
                  <a:pt x="1126579" y="591532"/>
                  <a:pt x="1121781" y="607402"/>
                  <a:pt x="1089910" y="607402"/>
                </a:cubicBezTo>
                <a:lnTo>
                  <a:pt x="1079859" y="607402"/>
                </a:lnTo>
                <a:lnTo>
                  <a:pt x="1079851" y="607394"/>
                </a:lnTo>
                <a:close/>
                <a:moveTo>
                  <a:pt x="922037" y="515164"/>
                </a:moveTo>
                <a:cubicBezTo>
                  <a:pt x="897165" y="515164"/>
                  <a:pt x="888735" y="522530"/>
                  <a:pt x="877077" y="553330"/>
                </a:cubicBezTo>
                <a:cubicBezTo>
                  <a:pt x="877077" y="553330"/>
                  <a:pt x="834561" y="667512"/>
                  <a:pt x="829065" y="686698"/>
                </a:cubicBezTo>
                <a:cubicBezTo>
                  <a:pt x="822990" y="707901"/>
                  <a:pt x="834289" y="718429"/>
                  <a:pt x="854084" y="718429"/>
                </a:cubicBezTo>
                <a:cubicBezTo>
                  <a:pt x="869909" y="718429"/>
                  <a:pt x="878501" y="712809"/>
                  <a:pt x="885096" y="693558"/>
                </a:cubicBezTo>
                <a:lnTo>
                  <a:pt x="890085" y="678613"/>
                </a:lnTo>
                <a:lnTo>
                  <a:pt x="890093" y="678613"/>
                </a:lnTo>
                <a:lnTo>
                  <a:pt x="948640" y="678664"/>
                </a:lnTo>
                <a:lnTo>
                  <a:pt x="953006" y="693910"/>
                </a:lnTo>
                <a:cubicBezTo>
                  <a:pt x="958141" y="713110"/>
                  <a:pt x="968750" y="718415"/>
                  <a:pt x="984891" y="718415"/>
                </a:cubicBezTo>
                <a:cubicBezTo>
                  <a:pt x="1004686" y="718415"/>
                  <a:pt x="1016938" y="707659"/>
                  <a:pt x="1011216" y="686800"/>
                </a:cubicBezTo>
                <a:cubicBezTo>
                  <a:pt x="1006197" y="668495"/>
                  <a:pt x="966835" y="553300"/>
                  <a:pt x="966835" y="553300"/>
                </a:cubicBezTo>
                <a:cubicBezTo>
                  <a:pt x="956087" y="522369"/>
                  <a:pt x="947151" y="515164"/>
                  <a:pt x="922037" y="515164"/>
                </a:cubicBezTo>
                <a:close/>
                <a:moveTo>
                  <a:pt x="1050093" y="496360"/>
                </a:moveTo>
                <a:cubicBezTo>
                  <a:pt x="1028054" y="496360"/>
                  <a:pt x="1020665" y="508003"/>
                  <a:pt x="1020665" y="527138"/>
                </a:cubicBezTo>
                <a:lnTo>
                  <a:pt x="1020665" y="689346"/>
                </a:lnTo>
                <a:cubicBezTo>
                  <a:pt x="1020665" y="710960"/>
                  <a:pt x="1032235" y="718400"/>
                  <a:pt x="1051252" y="718400"/>
                </a:cubicBezTo>
                <a:cubicBezTo>
                  <a:pt x="1070174" y="718400"/>
                  <a:pt x="1081817" y="710960"/>
                  <a:pt x="1081817" y="689346"/>
                </a:cubicBezTo>
                <a:lnTo>
                  <a:pt x="1081788" y="654027"/>
                </a:lnTo>
                <a:lnTo>
                  <a:pt x="1104239" y="654027"/>
                </a:lnTo>
                <a:cubicBezTo>
                  <a:pt x="1162031" y="654027"/>
                  <a:pt x="1187790" y="621246"/>
                  <a:pt x="1187790" y="575575"/>
                </a:cubicBezTo>
                <a:cubicBezTo>
                  <a:pt x="1187790" y="529595"/>
                  <a:pt x="1162434" y="496360"/>
                  <a:pt x="1090710" y="496360"/>
                </a:cubicBezTo>
                <a:close/>
                <a:moveTo>
                  <a:pt x="1373249" y="455046"/>
                </a:moveTo>
                <a:cubicBezTo>
                  <a:pt x="1353286" y="455046"/>
                  <a:pt x="1341129" y="462867"/>
                  <a:pt x="1341129" y="485567"/>
                </a:cubicBezTo>
                <a:lnTo>
                  <a:pt x="1341187" y="613961"/>
                </a:lnTo>
                <a:cubicBezTo>
                  <a:pt x="1341187" y="649486"/>
                  <a:pt x="1327849" y="666169"/>
                  <a:pt x="1302339" y="666169"/>
                </a:cubicBezTo>
                <a:cubicBezTo>
                  <a:pt x="1277621" y="666169"/>
                  <a:pt x="1263696" y="649493"/>
                  <a:pt x="1263696" y="613961"/>
                </a:cubicBezTo>
                <a:lnTo>
                  <a:pt x="1263704" y="501224"/>
                </a:lnTo>
                <a:cubicBezTo>
                  <a:pt x="1263704" y="478524"/>
                  <a:pt x="1251326" y="470718"/>
                  <a:pt x="1231451" y="470718"/>
                </a:cubicBezTo>
                <a:cubicBezTo>
                  <a:pt x="1211480" y="470718"/>
                  <a:pt x="1199463" y="478099"/>
                  <a:pt x="1199463" y="500798"/>
                </a:cubicBezTo>
                <a:lnTo>
                  <a:pt x="1199470" y="500798"/>
                </a:lnTo>
                <a:lnTo>
                  <a:pt x="1199375" y="611158"/>
                </a:lnTo>
                <a:cubicBezTo>
                  <a:pt x="1199375" y="676544"/>
                  <a:pt x="1228355" y="720351"/>
                  <a:pt x="1302339" y="720351"/>
                </a:cubicBezTo>
                <a:cubicBezTo>
                  <a:pt x="1376785" y="720351"/>
                  <a:pt x="1405348" y="676228"/>
                  <a:pt x="1405348" y="610813"/>
                </a:cubicBezTo>
                <a:lnTo>
                  <a:pt x="1405348" y="485567"/>
                </a:lnTo>
                <a:cubicBezTo>
                  <a:pt x="1405348" y="462867"/>
                  <a:pt x="1393124" y="455046"/>
                  <a:pt x="1373249" y="455046"/>
                </a:cubicBezTo>
                <a:close/>
                <a:moveTo>
                  <a:pt x="1458693" y="440967"/>
                </a:moveTo>
                <a:cubicBezTo>
                  <a:pt x="1437072" y="440967"/>
                  <a:pt x="1423910" y="449228"/>
                  <a:pt x="1423910" y="473234"/>
                </a:cubicBezTo>
                <a:lnTo>
                  <a:pt x="1423910" y="683425"/>
                </a:lnTo>
                <a:cubicBezTo>
                  <a:pt x="1423910" y="704145"/>
                  <a:pt x="1431907" y="716764"/>
                  <a:pt x="1455781" y="716764"/>
                </a:cubicBezTo>
                <a:lnTo>
                  <a:pt x="1541078" y="716712"/>
                </a:lnTo>
                <a:cubicBezTo>
                  <a:pt x="1563287" y="716712"/>
                  <a:pt x="1570726" y="705113"/>
                  <a:pt x="1570726" y="685847"/>
                </a:cubicBezTo>
                <a:cubicBezTo>
                  <a:pt x="1570726" y="666661"/>
                  <a:pt x="1563287" y="654871"/>
                  <a:pt x="1541078" y="654871"/>
                </a:cubicBezTo>
                <a:lnTo>
                  <a:pt x="1493455" y="654871"/>
                </a:lnTo>
                <a:lnTo>
                  <a:pt x="1493462" y="473234"/>
                </a:lnTo>
                <a:cubicBezTo>
                  <a:pt x="1493462" y="449228"/>
                  <a:pt x="1480219" y="440967"/>
                  <a:pt x="1458693" y="440967"/>
                </a:cubicBezTo>
                <a:close/>
                <a:moveTo>
                  <a:pt x="1547659" y="427959"/>
                </a:moveTo>
                <a:cubicBezTo>
                  <a:pt x="1523785" y="427959"/>
                  <a:pt x="1515781" y="440652"/>
                  <a:pt x="1515781" y="461268"/>
                </a:cubicBezTo>
                <a:cubicBezTo>
                  <a:pt x="1515781" y="481987"/>
                  <a:pt x="1523785" y="494599"/>
                  <a:pt x="1547659" y="494599"/>
                </a:cubicBezTo>
                <a:lnTo>
                  <a:pt x="1583727" y="494548"/>
                </a:lnTo>
                <a:lnTo>
                  <a:pt x="1583727" y="682288"/>
                </a:lnTo>
                <a:cubicBezTo>
                  <a:pt x="1583727" y="707879"/>
                  <a:pt x="1597762" y="718561"/>
                  <a:pt x="1620814" y="718561"/>
                </a:cubicBezTo>
                <a:cubicBezTo>
                  <a:pt x="1643764" y="718561"/>
                  <a:pt x="1657887" y="707879"/>
                  <a:pt x="1657887" y="682288"/>
                </a:cubicBezTo>
                <a:lnTo>
                  <a:pt x="1657887" y="494540"/>
                </a:lnTo>
                <a:lnTo>
                  <a:pt x="1693947" y="494621"/>
                </a:lnTo>
                <a:cubicBezTo>
                  <a:pt x="1717814" y="494621"/>
                  <a:pt x="1725818" y="482002"/>
                  <a:pt x="1725818" y="461283"/>
                </a:cubicBezTo>
                <a:cubicBezTo>
                  <a:pt x="1725818" y="440666"/>
                  <a:pt x="1717814" y="427974"/>
                  <a:pt x="1693947" y="427974"/>
                </a:cubicBezTo>
                <a:close/>
                <a:moveTo>
                  <a:pt x="0" y="0"/>
                </a:moveTo>
                <a:lnTo>
                  <a:pt x="10675118" y="0"/>
                </a:lnTo>
                <a:lnTo>
                  <a:pt x="7850911" y="2164081"/>
                </a:lnTo>
                <a:cubicBezTo>
                  <a:pt x="6868082" y="2917184"/>
                  <a:pt x="6681853" y="4324435"/>
                  <a:pt x="7434955" y="5307264"/>
                </a:cubicBezTo>
                <a:cubicBezTo>
                  <a:pt x="8188059" y="6290092"/>
                  <a:pt x="9595309" y="6476322"/>
                  <a:pt x="10578138" y="5723219"/>
                </a:cubicBezTo>
                <a:lnTo>
                  <a:pt x="12048226" y="4596748"/>
                </a:lnTo>
                <a:lnTo>
                  <a:pt x="12048226" y="6858000"/>
                </a:lnTo>
                <a:lnTo>
                  <a:pt x="0" y="6858000"/>
                </a:lnTo>
                <a:close/>
              </a:path>
            </a:pathLst>
          </a:custGeom>
          <a:solidFill>
            <a:schemeClr val="accent1">
              <a:lumMod val="75000"/>
              <a:alpha val="85000"/>
            </a:schemeClr>
          </a:solidFill>
        </p:spPr>
        <p:txBody>
          <a:bodyPr wrap="square">
            <a:noAutofit/>
          </a:bodyPr>
          <a:lstStyle>
            <a:lvl1pPr marL="0" indent="0">
              <a:buNone/>
              <a:defRPr/>
            </a:lvl1pPr>
          </a:lstStyle>
          <a:p>
            <a:pPr lvl="0"/>
            <a:r>
              <a:rPr lang="en-GB"/>
              <a:t> </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631387"/>
            <a:ext cx="7590555" cy="1569660"/>
          </a:xfrm>
        </p:spPr>
        <p:txBody>
          <a:bodyPr wrap="square" anchor="b" anchorCtr="0">
            <a:spAutoFit/>
          </a:bodyPr>
          <a:lstStyle>
            <a:lvl1pPr>
              <a:lnSpc>
                <a:spcPct val="85000"/>
              </a:lnSpc>
              <a:defRPr sz="6000" b="0" baseline="0">
                <a:solidFill>
                  <a:schemeClr val="bg1"/>
                </a:solidFill>
              </a:defRPr>
            </a:lvl1pPr>
          </a:lstStyle>
          <a:p>
            <a:r>
              <a:rPr lang="en-US"/>
              <a:t>INSERT TITLE OF THE PRESENTATION HERE</a:t>
            </a:r>
          </a:p>
        </p:txBody>
      </p:sp>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46113" y="6096728"/>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3" name="Subhead">
            <a:extLst>
              <a:ext uri="{FF2B5EF4-FFF2-40B4-BE49-F238E27FC236}">
                <a16:creationId xmlns:a16="http://schemas.microsoft.com/office/drawing/2014/main" id="{77B1C745-90A7-C20E-B62C-D4A5098DC5F3}"/>
              </a:ext>
            </a:extLst>
          </p:cNvPr>
          <p:cNvSpPr>
            <a:spLocks noGrp="1"/>
          </p:cNvSpPr>
          <p:nvPr>
            <p:ph type="body" sz="quarter" idx="10" hasCustomPrompt="1"/>
          </p:nvPr>
        </p:nvSpPr>
        <p:spPr>
          <a:xfrm>
            <a:off x="646113" y="4357892"/>
            <a:ext cx="4493895"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
        <p:nvSpPr>
          <p:cNvPr id="10" name="Rectangle 9">
            <a:extLst>
              <a:ext uri="{FF2B5EF4-FFF2-40B4-BE49-F238E27FC236}">
                <a16:creationId xmlns:a16="http://schemas.microsoft.com/office/drawing/2014/main" id="{BF26DA8B-EA45-2B20-B410-5373C25DA27A}"/>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25456104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ight / Custom Image">
    <p:bg>
      <p:bgPr>
        <a:solidFill>
          <a:schemeClr val="accent1"/>
        </a:solidFill>
        <a:effectLst/>
      </p:bgPr>
    </p:bg>
    <p:spTree>
      <p:nvGrpSpPr>
        <p:cNvPr id="1" name=""/>
        <p:cNvGrpSpPr/>
        <p:nvPr/>
      </p:nvGrpSpPr>
      <p:grpSpPr>
        <a:xfrm>
          <a:off x="0" y="0"/>
          <a:ext cx="0" cy="0"/>
          <a:chOff x="0" y="0"/>
          <a:chExt cx="0" cy="0"/>
        </a:xfrm>
      </p:grpSpPr>
      <p:sp>
        <p:nvSpPr>
          <p:cNvPr id="15" name="Picture Placeholder 14" hidden="1">
            <a:extLst>
              <a:ext uri="{FF2B5EF4-FFF2-40B4-BE49-F238E27FC236}">
                <a16:creationId xmlns:a16="http://schemas.microsoft.com/office/drawing/2014/main" id="{E9A0758B-BB3B-5840-1D27-FED2046BAAEC}"/>
              </a:ext>
            </a:extLst>
          </p:cNvPr>
          <p:cNvSpPr>
            <a:spLocks noGrp="1"/>
          </p:cNvSpPr>
          <p:nvPr>
            <p:ph type="pic" sz="quarter" idx="13" hasCustomPrompt="1"/>
          </p:nvPr>
        </p:nvSpPr>
        <p:spPr>
          <a:xfrm>
            <a:off x="143776" y="0"/>
            <a:ext cx="12048225" cy="6857999"/>
          </a:xfrm>
          <a:custGeom>
            <a:avLst/>
            <a:gdLst>
              <a:gd name="connsiteX0" fmla="*/ 1523607 w 12048225"/>
              <a:gd name="connsiteY0" fmla="*/ 782487 h 6857999"/>
              <a:gd name="connsiteX1" fmla="*/ 1532096 w 12048225"/>
              <a:gd name="connsiteY1" fmla="*/ 792773 h 6857999"/>
              <a:gd name="connsiteX2" fmla="*/ 1523607 w 12048225"/>
              <a:gd name="connsiteY2" fmla="*/ 803044 h 6857999"/>
              <a:gd name="connsiteX3" fmla="*/ 1515119 w 12048225"/>
              <a:gd name="connsiteY3" fmla="*/ 792765 h 6857999"/>
              <a:gd name="connsiteX4" fmla="*/ 1523607 w 12048225"/>
              <a:gd name="connsiteY4" fmla="*/ 782487 h 6857999"/>
              <a:gd name="connsiteX5" fmla="*/ 1392873 w 12048225"/>
              <a:gd name="connsiteY5" fmla="*/ 782487 h 6857999"/>
              <a:gd name="connsiteX6" fmla="*/ 1401362 w 12048225"/>
              <a:gd name="connsiteY6" fmla="*/ 792773 h 6857999"/>
              <a:gd name="connsiteX7" fmla="*/ 1392873 w 12048225"/>
              <a:gd name="connsiteY7" fmla="*/ 803044 h 6857999"/>
              <a:gd name="connsiteX8" fmla="*/ 1384385 w 12048225"/>
              <a:gd name="connsiteY8" fmla="*/ 792765 h 6857999"/>
              <a:gd name="connsiteX9" fmla="*/ 1392873 w 12048225"/>
              <a:gd name="connsiteY9" fmla="*/ 782487 h 6857999"/>
              <a:gd name="connsiteX10" fmla="*/ 1105228 w 12048225"/>
              <a:gd name="connsiteY10" fmla="*/ 782487 h 6857999"/>
              <a:gd name="connsiteX11" fmla="*/ 1113716 w 12048225"/>
              <a:gd name="connsiteY11" fmla="*/ 792773 h 6857999"/>
              <a:gd name="connsiteX12" fmla="*/ 1105228 w 12048225"/>
              <a:gd name="connsiteY12" fmla="*/ 803044 h 6857999"/>
              <a:gd name="connsiteX13" fmla="*/ 1096739 w 12048225"/>
              <a:gd name="connsiteY13" fmla="*/ 792765 h 6857999"/>
              <a:gd name="connsiteX14" fmla="*/ 1105228 w 12048225"/>
              <a:gd name="connsiteY14" fmla="*/ 782487 h 6857999"/>
              <a:gd name="connsiteX15" fmla="*/ 1606351 w 12048225"/>
              <a:gd name="connsiteY15" fmla="*/ 781085 h 6857999"/>
              <a:gd name="connsiteX16" fmla="*/ 1614363 w 12048225"/>
              <a:gd name="connsiteY16" fmla="*/ 788407 h 6857999"/>
              <a:gd name="connsiteX17" fmla="*/ 1598340 w 12048225"/>
              <a:gd name="connsiteY17" fmla="*/ 788407 h 6857999"/>
              <a:gd name="connsiteX18" fmla="*/ 1606351 w 12048225"/>
              <a:gd name="connsiteY18" fmla="*/ 781085 h 6857999"/>
              <a:gd name="connsiteX19" fmla="*/ 1349241 w 12048225"/>
              <a:gd name="connsiteY19" fmla="*/ 781085 h 6857999"/>
              <a:gd name="connsiteX20" fmla="*/ 1357253 w 12048225"/>
              <a:gd name="connsiteY20" fmla="*/ 788407 h 6857999"/>
              <a:gd name="connsiteX21" fmla="*/ 1341230 w 12048225"/>
              <a:gd name="connsiteY21" fmla="*/ 788407 h 6857999"/>
              <a:gd name="connsiteX22" fmla="*/ 1349241 w 12048225"/>
              <a:gd name="connsiteY22" fmla="*/ 781085 h 6857999"/>
              <a:gd name="connsiteX23" fmla="*/ 1238023 w 12048225"/>
              <a:gd name="connsiteY23" fmla="*/ 781085 h 6857999"/>
              <a:gd name="connsiteX24" fmla="*/ 1246035 w 12048225"/>
              <a:gd name="connsiteY24" fmla="*/ 788407 h 6857999"/>
              <a:gd name="connsiteX25" fmla="*/ 1230012 w 12048225"/>
              <a:gd name="connsiteY25" fmla="*/ 788407 h 6857999"/>
              <a:gd name="connsiteX26" fmla="*/ 1238023 w 12048225"/>
              <a:gd name="connsiteY26" fmla="*/ 781085 h 6857999"/>
              <a:gd name="connsiteX27" fmla="*/ 1645699 w 12048225"/>
              <a:gd name="connsiteY27" fmla="*/ 770814 h 6857999"/>
              <a:gd name="connsiteX28" fmla="*/ 1629748 w 12048225"/>
              <a:gd name="connsiteY28" fmla="*/ 784592 h 6857999"/>
              <a:gd name="connsiteX29" fmla="*/ 1639506 w 12048225"/>
              <a:gd name="connsiteY29" fmla="*/ 796038 h 6857999"/>
              <a:gd name="connsiteX30" fmla="*/ 1649110 w 12048225"/>
              <a:gd name="connsiteY30" fmla="*/ 801570 h 6857999"/>
              <a:gd name="connsiteX31" fmla="*/ 1645618 w 12048225"/>
              <a:gd name="connsiteY31" fmla="*/ 803976 h 6857999"/>
              <a:gd name="connsiteX32" fmla="*/ 1633718 w 12048225"/>
              <a:gd name="connsiteY32" fmla="*/ 800476 h 6857999"/>
              <a:gd name="connsiteX33" fmla="*/ 1628641 w 12048225"/>
              <a:gd name="connsiteY33" fmla="*/ 806316 h 6857999"/>
              <a:gd name="connsiteX34" fmla="*/ 1645141 w 12048225"/>
              <a:gd name="connsiteY34" fmla="*/ 814724 h 6857999"/>
              <a:gd name="connsiteX35" fmla="*/ 1661010 w 12048225"/>
              <a:gd name="connsiteY35" fmla="*/ 801100 h 6857999"/>
              <a:gd name="connsiteX36" fmla="*/ 1641649 w 12048225"/>
              <a:gd name="connsiteY36" fmla="*/ 784123 h 6857999"/>
              <a:gd name="connsiteX37" fmla="*/ 1644906 w 12048225"/>
              <a:gd name="connsiteY37" fmla="*/ 781555 h 6857999"/>
              <a:gd name="connsiteX38" fmla="*/ 1654818 w 12048225"/>
              <a:gd name="connsiteY38" fmla="*/ 784592 h 6857999"/>
              <a:gd name="connsiteX39" fmla="*/ 1659976 w 12048225"/>
              <a:gd name="connsiteY39" fmla="*/ 779456 h 6857999"/>
              <a:gd name="connsiteX40" fmla="*/ 1645699 w 12048225"/>
              <a:gd name="connsiteY40" fmla="*/ 770814 h 6857999"/>
              <a:gd name="connsiteX41" fmla="*/ 1606667 w 12048225"/>
              <a:gd name="connsiteY41" fmla="*/ 770814 h 6857999"/>
              <a:gd name="connsiteX42" fmla="*/ 1585009 w 12048225"/>
              <a:gd name="connsiteY42" fmla="*/ 792765 h 6857999"/>
              <a:gd name="connsiteX43" fmla="*/ 1606667 w 12048225"/>
              <a:gd name="connsiteY43" fmla="*/ 814724 h 6857999"/>
              <a:gd name="connsiteX44" fmla="*/ 1626102 w 12048225"/>
              <a:gd name="connsiteY44" fmla="*/ 804908 h 6857999"/>
              <a:gd name="connsiteX45" fmla="*/ 1620952 w 12048225"/>
              <a:gd name="connsiteY45" fmla="*/ 799699 h 6857999"/>
              <a:gd name="connsiteX46" fmla="*/ 1608259 w 12048225"/>
              <a:gd name="connsiteY46" fmla="*/ 803514 h 6857999"/>
              <a:gd name="connsiteX47" fmla="*/ 1598340 w 12048225"/>
              <a:gd name="connsiteY47" fmla="*/ 796735 h 6857999"/>
              <a:gd name="connsiteX48" fmla="*/ 1620710 w 12048225"/>
              <a:gd name="connsiteY48" fmla="*/ 796735 h 6857999"/>
              <a:gd name="connsiteX49" fmla="*/ 1626740 w 12048225"/>
              <a:gd name="connsiteY49" fmla="*/ 791445 h 6857999"/>
              <a:gd name="connsiteX50" fmla="*/ 1606667 w 12048225"/>
              <a:gd name="connsiteY50" fmla="*/ 770814 h 6857999"/>
              <a:gd name="connsiteX51" fmla="*/ 1521861 w 12048225"/>
              <a:gd name="connsiteY51" fmla="*/ 770814 h 6857999"/>
              <a:gd name="connsiteX52" fmla="*/ 1502742 w 12048225"/>
              <a:gd name="connsiteY52" fmla="*/ 792765 h 6857999"/>
              <a:gd name="connsiteX53" fmla="*/ 1521861 w 12048225"/>
              <a:gd name="connsiteY53" fmla="*/ 814724 h 6857999"/>
              <a:gd name="connsiteX54" fmla="*/ 1532492 w 12048225"/>
              <a:gd name="connsiteY54" fmla="*/ 810058 h 6857999"/>
              <a:gd name="connsiteX55" fmla="*/ 1538288 w 12048225"/>
              <a:gd name="connsiteY55" fmla="*/ 813947 h 6857999"/>
              <a:gd name="connsiteX56" fmla="*/ 1544473 w 12048225"/>
              <a:gd name="connsiteY56" fmla="*/ 807637 h 6857999"/>
              <a:gd name="connsiteX57" fmla="*/ 1544473 w 12048225"/>
              <a:gd name="connsiteY57" fmla="*/ 777901 h 6857999"/>
              <a:gd name="connsiteX58" fmla="*/ 1538288 w 12048225"/>
              <a:gd name="connsiteY58" fmla="*/ 771591 h 6857999"/>
              <a:gd name="connsiteX59" fmla="*/ 1532492 w 12048225"/>
              <a:gd name="connsiteY59" fmla="*/ 775480 h 6857999"/>
              <a:gd name="connsiteX60" fmla="*/ 1521861 w 12048225"/>
              <a:gd name="connsiteY60" fmla="*/ 770814 h 6857999"/>
              <a:gd name="connsiteX61" fmla="*/ 1349564 w 12048225"/>
              <a:gd name="connsiteY61" fmla="*/ 770814 h 6857999"/>
              <a:gd name="connsiteX62" fmla="*/ 1327906 w 12048225"/>
              <a:gd name="connsiteY62" fmla="*/ 792765 h 6857999"/>
              <a:gd name="connsiteX63" fmla="*/ 1349564 w 12048225"/>
              <a:gd name="connsiteY63" fmla="*/ 814724 h 6857999"/>
              <a:gd name="connsiteX64" fmla="*/ 1368999 w 12048225"/>
              <a:gd name="connsiteY64" fmla="*/ 804908 h 6857999"/>
              <a:gd name="connsiteX65" fmla="*/ 1363842 w 12048225"/>
              <a:gd name="connsiteY65" fmla="*/ 799699 h 6857999"/>
              <a:gd name="connsiteX66" fmla="*/ 1351149 w 12048225"/>
              <a:gd name="connsiteY66" fmla="*/ 803514 h 6857999"/>
              <a:gd name="connsiteX67" fmla="*/ 1341230 w 12048225"/>
              <a:gd name="connsiteY67" fmla="*/ 796735 h 6857999"/>
              <a:gd name="connsiteX68" fmla="*/ 1363600 w 12048225"/>
              <a:gd name="connsiteY68" fmla="*/ 796735 h 6857999"/>
              <a:gd name="connsiteX69" fmla="*/ 1369630 w 12048225"/>
              <a:gd name="connsiteY69" fmla="*/ 791445 h 6857999"/>
              <a:gd name="connsiteX70" fmla="*/ 1349564 w 12048225"/>
              <a:gd name="connsiteY70" fmla="*/ 770814 h 6857999"/>
              <a:gd name="connsiteX71" fmla="*/ 1238339 w 12048225"/>
              <a:gd name="connsiteY71" fmla="*/ 770814 h 6857999"/>
              <a:gd name="connsiteX72" fmla="*/ 1216681 w 12048225"/>
              <a:gd name="connsiteY72" fmla="*/ 792765 h 6857999"/>
              <a:gd name="connsiteX73" fmla="*/ 1238339 w 12048225"/>
              <a:gd name="connsiteY73" fmla="*/ 814724 h 6857999"/>
              <a:gd name="connsiteX74" fmla="*/ 1257774 w 12048225"/>
              <a:gd name="connsiteY74" fmla="*/ 804908 h 6857999"/>
              <a:gd name="connsiteX75" fmla="*/ 1252623 w 12048225"/>
              <a:gd name="connsiteY75" fmla="*/ 799699 h 6857999"/>
              <a:gd name="connsiteX76" fmla="*/ 1239923 w 12048225"/>
              <a:gd name="connsiteY76" fmla="*/ 803514 h 6857999"/>
              <a:gd name="connsiteX77" fmla="*/ 1230012 w 12048225"/>
              <a:gd name="connsiteY77" fmla="*/ 796735 h 6857999"/>
              <a:gd name="connsiteX78" fmla="*/ 1252381 w 12048225"/>
              <a:gd name="connsiteY78" fmla="*/ 796735 h 6857999"/>
              <a:gd name="connsiteX79" fmla="*/ 1258412 w 12048225"/>
              <a:gd name="connsiteY79" fmla="*/ 791445 h 6857999"/>
              <a:gd name="connsiteX80" fmla="*/ 1238339 w 12048225"/>
              <a:gd name="connsiteY80" fmla="*/ 770814 h 6857999"/>
              <a:gd name="connsiteX81" fmla="*/ 1197253 w 12048225"/>
              <a:gd name="connsiteY81" fmla="*/ 770814 h 6857999"/>
              <a:gd name="connsiteX82" fmla="*/ 1186614 w 12048225"/>
              <a:gd name="connsiteY82" fmla="*/ 775480 h 6857999"/>
              <a:gd name="connsiteX83" fmla="*/ 1180430 w 12048225"/>
              <a:gd name="connsiteY83" fmla="*/ 771584 h 6857999"/>
              <a:gd name="connsiteX84" fmla="*/ 1174245 w 12048225"/>
              <a:gd name="connsiteY84" fmla="*/ 777894 h 6857999"/>
              <a:gd name="connsiteX85" fmla="*/ 1174245 w 12048225"/>
              <a:gd name="connsiteY85" fmla="*/ 807637 h 6857999"/>
              <a:gd name="connsiteX86" fmla="*/ 1180430 w 12048225"/>
              <a:gd name="connsiteY86" fmla="*/ 813947 h 6857999"/>
              <a:gd name="connsiteX87" fmla="*/ 1186614 w 12048225"/>
              <a:gd name="connsiteY87" fmla="*/ 807637 h 6857999"/>
              <a:gd name="connsiteX88" fmla="*/ 1186614 w 12048225"/>
              <a:gd name="connsiteY88" fmla="*/ 788415 h 6857999"/>
              <a:gd name="connsiteX89" fmla="*/ 1193438 w 12048225"/>
              <a:gd name="connsiteY89" fmla="*/ 781093 h 6857999"/>
              <a:gd name="connsiteX90" fmla="*/ 1200261 w 12048225"/>
              <a:gd name="connsiteY90" fmla="*/ 788415 h 6857999"/>
              <a:gd name="connsiteX91" fmla="*/ 1200261 w 12048225"/>
              <a:gd name="connsiteY91" fmla="*/ 807637 h 6857999"/>
              <a:gd name="connsiteX92" fmla="*/ 1206453 w 12048225"/>
              <a:gd name="connsiteY92" fmla="*/ 813947 h 6857999"/>
              <a:gd name="connsiteX93" fmla="*/ 1212638 w 12048225"/>
              <a:gd name="connsiteY93" fmla="*/ 807637 h 6857999"/>
              <a:gd name="connsiteX94" fmla="*/ 1212638 w 12048225"/>
              <a:gd name="connsiteY94" fmla="*/ 785135 h 6857999"/>
              <a:gd name="connsiteX95" fmla="*/ 1197253 w 12048225"/>
              <a:gd name="connsiteY95" fmla="*/ 770814 h 6857999"/>
              <a:gd name="connsiteX96" fmla="*/ 1153144 w 12048225"/>
              <a:gd name="connsiteY96" fmla="*/ 770814 h 6857999"/>
              <a:gd name="connsiteX97" fmla="*/ 1142506 w 12048225"/>
              <a:gd name="connsiteY97" fmla="*/ 775480 h 6857999"/>
              <a:gd name="connsiteX98" fmla="*/ 1136321 w 12048225"/>
              <a:gd name="connsiteY98" fmla="*/ 771584 h 6857999"/>
              <a:gd name="connsiteX99" fmla="*/ 1130129 w 12048225"/>
              <a:gd name="connsiteY99" fmla="*/ 777894 h 6857999"/>
              <a:gd name="connsiteX100" fmla="*/ 1130136 w 12048225"/>
              <a:gd name="connsiteY100" fmla="*/ 777894 h 6857999"/>
              <a:gd name="connsiteX101" fmla="*/ 1130136 w 12048225"/>
              <a:gd name="connsiteY101" fmla="*/ 807637 h 6857999"/>
              <a:gd name="connsiteX102" fmla="*/ 1136321 w 12048225"/>
              <a:gd name="connsiteY102" fmla="*/ 813947 h 6857999"/>
              <a:gd name="connsiteX103" fmla="*/ 1142506 w 12048225"/>
              <a:gd name="connsiteY103" fmla="*/ 807637 h 6857999"/>
              <a:gd name="connsiteX104" fmla="*/ 1142506 w 12048225"/>
              <a:gd name="connsiteY104" fmla="*/ 788415 h 6857999"/>
              <a:gd name="connsiteX105" fmla="*/ 1149329 w 12048225"/>
              <a:gd name="connsiteY105" fmla="*/ 781093 h 6857999"/>
              <a:gd name="connsiteX106" fmla="*/ 1156152 w 12048225"/>
              <a:gd name="connsiteY106" fmla="*/ 788415 h 6857999"/>
              <a:gd name="connsiteX107" fmla="*/ 1156152 w 12048225"/>
              <a:gd name="connsiteY107" fmla="*/ 807637 h 6857999"/>
              <a:gd name="connsiteX108" fmla="*/ 1162344 w 12048225"/>
              <a:gd name="connsiteY108" fmla="*/ 813947 h 6857999"/>
              <a:gd name="connsiteX109" fmla="*/ 1168529 w 12048225"/>
              <a:gd name="connsiteY109" fmla="*/ 807637 h 6857999"/>
              <a:gd name="connsiteX110" fmla="*/ 1168529 w 12048225"/>
              <a:gd name="connsiteY110" fmla="*/ 785135 h 6857999"/>
              <a:gd name="connsiteX111" fmla="*/ 1153144 w 12048225"/>
              <a:gd name="connsiteY111" fmla="*/ 770814 h 6857999"/>
              <a:gd name="connsiteX112" fmla="*/ 1105228 w 12048225"/>
              <a:gd name="connsiteY112" fmla="*/ 770814 h 6857999"/>
              <a:gd name="connsiteX113" fmla="*/ 1084362 w 12048225"/>
              <a:gd name="connsiteY113" fmla="*/ 792765 h 6857999"/>
              <a:gd name="connsiteX114" fmla="*/ 1105228 w 12048225"/>
              <a:gd name="connsiteY114" fmla="*/ 814724 h 6857999"/>
              <a:gd name="connsiteX115" fmla="*/ 1126086 w 12048225"/>
              <a:gd name="connsiteY115" fmla="*/ 792765 h 6857999"/>
              <a:gd name="connsiteX116" fmla="*/ 1105228 w 12048225"/>
              <a:gd name="connsiteY116" fmla="*/ 770814 h 6857999"/>
              <a:gd name="connsiteX117" fmla="*/ 1569147 w 12048225"/>
              <a:gd name="connsiteY117" fmla="*/ 770806 h 6857999"/>
              <a:gd name="connsiteX118" fmla="*/ 1569147 w 12048225"/>
              <a:gd name="connsiteY118" fmla="*/ 770814 h 6857999"/>
              <a:gd name="connsiteX119" fmla="*/ 1548281 w 12048225"/>
              <a:gd name="connsiteY119" fmla="*/ 792765 h 6857999"/>
              <a:gd name="connsiteX120" fmla="*/ 1569147 w 12048225"/>
              <a:gd name="connsiteY120" fmla="*/ 814724 h 6857999"/>
              <a:gd name="connsiteX121" fmla="*/ 1583820 w 12048225"/>
              <a:gd name="connsiteY121" fmla="*/ 806316 h 6857999"/>
              <a:gd name="connsiteX122" fmla="*/ 1578743 w 12048225"/>
              <a:gd name="connsiteY122" fmla="*/ 800939 h 6857999"/>
              <a:gd name="connsiteX123" fmla="*/ 1569147 w 12048225"/>
              <a:gd name="connsiteY123" fmla="*/ 803044 h 6857999"/>
              <a:gd name="connsiteX124" fmla="*/ 1560658 w 12048225"/>
              <a:gd name="connsiteY124" fmla="*/ 792765 h 6857999"/>
              <a:gd name="connsiteX125" fmla="*/ 1569858 w 12048225"/>
              <a:gd name="connsiteY125" fmla="*/ 782487 h 6857999"/>
              <a:gd name="connsiteX126" fmla="*/ 1578743 w 12048225"/>
              <a:gd name="connsiteY126" fmla="*/ 784512 h 6857999"/>
              <a:gd name="connsiteX127" fmla="*/ 1583820 w 12048225"/>
              <a:gd name="connsiteY127" fmla="*/ 778826 h 6857999"/>
              <a:gd name="connsiteX128" fmla="*/ 1569147 w 12048225"/>
              <a:gd name="connsiteY128" fmla="*/ 770806 h 6857999"/>
              <a:gd name="connsiteX129" fmla="*/ 1281655 w 12048225"/>
              <a:gd name="connsiteY129" fmla="*/ 770806 h 6857999"/>
              <a:gd name="connsiteX130" fmla="*/ 1281655 w 12048225"/>
              <a:gd name="connsiteY130" fmla="*/ 770814 h 6857999"/>
              <a:gd name="connsiteX131" fmla="*/ 1260789 w 12048225"/>
              <a:gd name="connsiteY131" fmla="*/ 792765 h 6857999"/>
              <a:gd name="connsiteX132" fmla="*/ 1281655 w 12048225"/>
              <a:gd name="connsiteY132" fmla="*/ 814724 h 6857999"/>
              <a:gd name="connsiteX133" fmla="*/ 1296329 w 12048225"/>
              <a:gd name="connsiteY133" fmla="*/ 806316 h 6857999"/>
              <a:gd name="connsiteX134" fmla="*/ 1291252 w 12048225"/>
              <a:gd name="connsiteY134" fmla="*/ 800939 h 6857999"/>
              <a:gd name="connsiteX135" fmla="*/ 1281655 w 12048225"/>
              <a:gd name="connsiteY135" fmla="*/ 803044 h 6857999"/>
              <a:gd name="connsiteX136" fmla="*/ 1273166 w 12048225"/>
              <a:gd name="connsiteY136" fmla="*/ 792765 h 6857999"/>
              <a:gd name="connsiteX137" fmla="*/ 1282367 w 12048225"/>
              <a:gd name="connsiteY137" fmla="*/ 782487 h 6857999"/>
              <a:gd name="connsiteX138" fmla="*/ 1291252 w 12048225"/>
              <a:gd name="connsiteY138" fmla="*/ 784512 h 6857999"/>
              <a:gd name="connsiteX139" fmla="*/ 1296329 w 12048225"/>
              <a:gd name="connsiteY139" fmla="*/ 778826 h 6857999"/>
              <a:gd name="connsiteX140" fmla="*/ 1281655 w 12048225"/>
              <a:gd name="connsiteY140" fmla="*/ 770806 h 6857999"/>
              <a:gd name="connsiteX141" fmla="*/ 1454355 w 12048225"/>
              <a:gd name="connsiteY141" fmla="*/ 769251 h 6857999"/>
              <a:gd name="connsiteX142" fmla="*/ 1461259 w 12048225"/>
              <a:gd name="connsiteY142" fmla="*/ 769251 h 6857999"/>
              <a:gd name="connsiteX143" fmla="*/ 1469741 w 12048225"/>
              <a:gd name="connsiteY143" fmla="*/ 776881 h 6857999"/>
              <a:gd name="connsiteX144" fmla="*/ 1461259 w 12048225"/>
              <a:gd name="connsiteY144" fmla="*/ 784438 h 6857999"/>
              <a:gd name="connsiteX145" fmla="*/ 1454355 w 12048225"/>
              <a:gd name="connsiteY145" fmla="*/ 784438 h 6857999"/>
              <a:gd name="connsiteX146" fmla="*/ 1447928 w 12048225"/>
              <a:gd name="connsiteY146" fmla="*/ 758040 h 6857999"/>
              <a:gd name="connsiteX147" fmla="*/ 1441501 w 12048225"/>
              <a:gd name="connsiteY147" fmla="*/ 764350 h 6857999"/>
              <a:gd name="connsiteX148" fmla="*/ 1441501 w 12048225"/>
              <a:gd name="connsiteY148" fmla="*/ 807248 h 6857999"/>
              <a:gd name="connsiteX149" fmla="*/ 1447928 w 12048225"/>
              <a:gd name="connsiteY149" fmla="*/ 813947 h 6857999"/>
              <a:gd name="connsiteX150" fmla="*/ 1454355 w 12048225"/>
              <a:gd name="connsiteY150" fmla="*/ 807248 h 6857999"/>
              <a:gd name="connsiteX151" fmla="*/ 1454355 w 12048225"/>
              <a:gd name="connsiteY151" fmla="*/ 795649 h 6857999"/>
              <a:gd name="connsiteX152" fmla="*/ 1464113 w 12048225"/>
              <a:gd name="connsiteY152" fmla="*/ 795649 h 6857999"/>
              <a:gd name="connsiteX153" fmla="*/ 1483072 w 12048225"/>
              <a:gd name="connsiteY153" fmla="*/ 776881 h 6857999"/>
              <a:gd name="connsiteX154" fmla="*/ 1463717 w 12048225"/>
              <a:gd name="connsiteY154" fmla="*/ 758040 h 6857999"/>
              <a:gd name="connsiteX155" fmla="*/ 1312514 w 12048225"/>
              <a:gd name="connsiteY155" fmla="*/ 757806 h 6857999"/>
              <a:gd name="connsiteX156" fmla="*/ 1306329 w 12048225"/>
              <a:gd name="connsiteY156" fmla="*/ 764115 h 6857999"/>
              <a:gd name="connsiteX157" fmla="*/ 1306329 w 12048225"/>
              <a:gd name="connsiteY157" fmla="*/ 772054 h 6857999"/>
              <a:gd name="connsiteX158" fmla="*/ 1304898 w 12048225"/>
              <a:gd name="connsiteY158" fmla="*/ 772054 h 6857999"/>
              <a:gd name="connsiteX159" fmla="*/ 1298390 w 12048225"/>
              <a:gd name="connsiteY159" fmla="*/ 777659 h 6857999"/>
              <a:gd name="connsiteX160" fmla="*/ 1304898 w 12048225"/>
              <a:gd name="connsiteY160" fmla="*/ 783264 h 6857999"/>
              <a:gd name="connsiteX161" fmla="*/ 1306329 w 12048225"/>
              <a:gd name="connsiteY161" fmla="*/ 783264 h 6857999"/>
              <a:gd name="connsiteX162" fmla="*/ 1306329 w 12048225"/>
              <a:gd name="connsiteY162" fmla="*/ 807637 h 6857999"/>
              <a:gd name="connsiteX163" fmla="*/ 1312514 w 12048225"/>
              <a:gd name="connsiteY163" fmla="*/ 813947 h 6857999"/>
              <a:gd name="connsiteX164" fmla="*/ 1318706 w 12048225"/>
              <a:gd name="connsiteY164" fmla="*/ 807637 h 6857999"/>
              <a:gd name="connsiteX165" fmla="*/ 1318706 w 12048225"/>
              <a:gd name="connsiteY165" fmla="*/ 783264 h 6857999"/>
              <a:gd name="connsiteX166" fmla="*/ 1322110 w 12048225"/>
              <a:gd name="connsiteY166" fmla="*/ 783264 h 6857999"/>
              <a:gd name="connsiteX167" fmla="*/ 1328618 w 12048225"/>
              <a:gd name="connsiteY167" fmla="*/ 777666 h 6857999"/>
              <a:gd name="connsiteX168" fmla="*/ 1322110 w 12048225"/>
              <a:gd name="connsiteY168" fmla="*/ 772054 h 6857999"/>
              <a:gd name="connsiteX169" fmla="*/ 1318706 w 12048225"/>
              <a:gd name="connsiteY169" fmla="*/ 772054 h 6857999"/>
              <a:gd name="connsiteX170" fmla="*/ 1318706 w 12048225"/>
              <a:gd name="connsiteY170" fmla="*/ 764115 h 6857999"/>
              <a:gd name="connsiteX171" fmla="*/ 1312514 w 12048225"/>
              <a:gd name="connsiteY171" fmla="*/ 757806 h 6857999"/>
              <a:gd name="connsiteX172" fmla="*/ 1065800 w 12048225"/>
              <a:gd name="connsiteY172" fmla="*/ 756793 h 6857999"/>
              <a:gd name="connsiteX173" fmla="*/ 1037795 w 12048225"/>
              <a:gd name="connsiteY173" fmla="*/ 785759 h 6857999"/>
              <a:gd name="connsiteX174" fmla="*/ 1065558 w 12048225"/>
              <a:gd name="connsiteY174" fmla="*/ 814724 h 6857999"/>
              <a:gd name="connsiteX175" fmla="*/ 1083335 w 12048225"/>
              <a:gd name="connsiteY175" fmla="*/ 805377 h 6857999"/>
              <a:gd name="connsiteX176" fmla="*/ 1077627 w 12048225"/>
              <a:gd name="connsiteY176" fmla="*/ 799545 h 6857999"/>
              <a:gd name="connsiteX177" fmla="*/ 1065007 w 12048225"/>
              <a:gd name="connsiteY177" fmla="*/ 802112 h 6857999"/>
              <a:gd name="connsiteX178" fmla="*/ 1051596 w 12048225"/>
              <a:gd name="connsiteY178" fmla="*/ 785759 h 6857999"/>
              <a:gd name="connsiteX179" fmla="*/ 1066115 w 12048225"/>
              <a:gd name="connsiteY179" fmla="*/ 768943 h 6857999"/>
              <a:gd name="connsiteX180" fmla="*/ 1077304 w 12048225"/>
              <a:gd name="connsiteY180" fmla="*/ 771591 h 6857999"/>
              <a:gd name="connsiteX181" fmla="*/ 1082858 w 12048225"/>
              <a:gd name="connsiteY181" fmla="*/ 765597 h 6857999"/>
              <a:gd name="connsiteX182" fmla="*/ 1065800 w 12048225"/>
              <a:gd name="connsiteY182" fmla="*/ 756793 h 6857999"/>
              <a:gd name="connsiteX183" fmla="*/ 1492749 w 12048225"/>
              <a:gd name="connsiteY183" fmla="*/ 753521 h 6857999"/>
              <a:gd name="connsiteX184" fmla="*/ 1486564 w 12048225"/>
              <a:gd name="connsiteY184" fmla="*/ 759831 h 6857999"/>
              <a:gd name="connsiteX185" fmla="*/ 1486564 w 12048225"/>
              <a:gd name="connsiteY185" fmla="*/ 807637 h 6857999"/>
              <a:gd name="connsiteX186" fmla="*/ 1492749 w 12048225"/>
              <a:gd name="connsiteY186" fmla="*/ 813947 h 6857999"/>
              <a:gd name="connsiteX187" fmla="*/ 1498941 w 12048225"/>
              <a:gd name="connsiteY187" fmla="*/ 807637 h 6857999"/>
              <a:gd name="connsiteX188" fmla="*/ 1498941 w 12048225"/>
              <a:gd name="connsiteY188" fmla="*/ 759831 h 6857999"/>
              <a:gd name="connsiteX189" fmla="*/ 1492749 w 12048225"/>
              <a:gd name="connsiteY189" fmla="*/ 753521 h 6857999"/>
              <a:gd name="connsiteX190" fmla="*/ 1407547 w 12048225"/>
              <a:gd name="connsiteY190" fmla="*/ 753521 h 6857999"/>
              <a:gd name="connsiteX191" fmla="*/ 1401362 w 12048225"/>
              <a:gd name="connsiteY191" fmla="*/ 759831 h 6857999"/>
              <a:gd name="connsiteX192" fmla="*/ 1401362 w 12048225"/>
              <a:gd name="connsiteY192" fmla="*/ 774240 h 6857999"/>
              <a:gd name="connsiteX193" fmla="*/ 1391127 w 12048225"/>
              <a:gd name="connsiteY193" fmla="*/ 770814 h 6857999"/>
              <a:gd name="connsiteX194" fmla="*/ 1372007 w 12048225"/>
              <a:gd name="connsiteY194" fmla="*/ 792765 h 6857999"/>
              <a:gd name="connsiteX195" fmla="*/ 1391127 w 12048225"/>
              <a:gd name="connsiteY195" fmla="*/ 814724 h 6857999"/>
              <a:gd name="connsiteX196" fmla="*/ 1401758 w 12048225"/>
              <a:gd name="connsiteY196" fmla="*/ 810058 h 6857999"/>
              <a:gd name="connsiteX197" fmla="*/ 1407547 w 12048225"/>
              <a:gd name="connsiteY197" fmla="*/ 813947 h 6857999"/>
              <a:gd name="connsiteX198" fmla="*/ 1413739 w 12048225"/>
              <a:gd name="connsiteY198" fmla="*/ 807637 h 6857999"/>
              <a:gd name="connsiteX199" fmla="*/ 1413739 w 12048225"/>
              <a:gd name="connsiteY199" fmla="*/ 759831 h 6857999"/>
              <a:gd name="connsiteX200" fmla="*/ 1407547 w 12048225"/>
              <a:gd name="connsiteY200" fmla="*/ 753521 h 6857999"/>
              <a:gd name="connsiteX201" fmla="*/ 660986 w 12048225"/>
              <a:gd name="connsiteY201" fmla="*/ 650212 h 6857999"/>
              <a:gd name="connsiteX202" fmla="*/ 660988 w 12048225"/>
              <a:gd name="connsiteY202" fmla="*/ 650212 h 6857999"/>
              <a:gd name="connsiteX203" fmla="*/ 660986 w 12048225"/>
              <a:gd name="connsiteY203" fmla="*/ 650219 h 6857999"/>
              <a:gd name="connsiteX204" fmla="*/ 675696 w 12048225"/>
              <a:gd name="connsiteY204" fmla="*/ 592061 h 6857999"/>
              <a:gd name="connsiteX205" fmla="*/ 692292 w 12048225"/>
              <a:gd name="connsiteY205" fmla="*/ 650212 h 6857999"/>
              <a:gd name="connsiteX206" fmla="*/ 660988 w 12048225"/>
              <a:gd name="connsiteY206" fmla="*/ 650212 h 6857999"/>
              <a:gd name="connsiteX207" fmla="*/ 547134 w 12048225"/>
              <a:gd name="connsiteY207" fmla="*/ 578135 h 6857999"/>
              <a:gd name="connsiteX208" fmla="*/ 479650 w 12048225"/>
              <a:gd name="connsiteY208" fmla="*/ 649405 h 6857999"/>
              <a:gd name="connsiteX209" fmla="*/ 544977 w 12048225"/>
              <a:gd name="connsiteY209" fmla="*/ 720315 h 6857999"/>
              <a:gd name="connsiteX210" fmla="*/ 590523 w 12048225"/>
              <a:gd name="connsiteY210" fmla="*/ 703558 h 6857999"/>
              <a:gd name="connsiteX211" fmla="*/ 591529 w 12048225"/>
              <a:gd name="connsiteY211" fmla="*/ 676822 h 6857999"/>
              <a:gd name="connsiteX212" fmla="*/ 566855 w 12048225"/>
              <a:gd name="connsiteY212" fmla="*/ 674841 h 6857999"/>
              <a:gd name="connsiteX213" fmla="*/ 546657 w 12048225"/>
              <a:gd name="connsiteY213" fmla="*/ 682765 h 6857999"/>
              <a:gd name="connsiteX214" fmla="*/ 546657 w 12048225"/>
              <a:gd name="connsiteY214" fmla="*/ 682758 h 6857999"/>
              <a:gd name="connsiteX215" fmla="*/ 519995 w 12048225"/>
              <a:gd name="connsiteY215" fmla="*/ 649398 h 6857999"/>
              <a:gd name="connsiteX216" fmla="*/ 548043 w 12048225"/>
              <a:gd name="connsiteY216" fmla="*/ 614328 h 6857999"/>
              <a:gd name="connsiteX217" fmla="*/ 569562 w 12048225"/>
              <a:gd name="connsiteY217" fmla="*/ 623711 h 6857999"/>
              <a:gd name="connsiteX218" fmla="*/ 594082 w 12048225"/>
              <a:gd name="connsiteY218" fmla="*/ 618510 h 6857999"/>
              <a:gd name="connsiteX219" fmla="*/ 591815 w 12048225"/>
              <a:gd name="connsiteY219" fmla="*/ 593946 h 6857999"/>
              <a:gd name="connsiteX220" fmla="*/ 547134 w 12048225"/>
              <a:gd name="connsiteY220" fmla="*/ 578135 h 6857999"/>
              <a:gd name="connsiteX221" fmla="*/ 920627 w 12048225"/>
              <a:gd name="connsiteY221" fmla="*/ 559331 h 6857999"/>
              <a:gd name="connsiteX222" fmla="*/ 939101 w 12048225"/>
              <a:gd name="connsiteY222" fmla="*/ 632589 h 6857999"/>
              <a:gd name="connsiteX223" fmla="*/ 899658 w 12048225"/>
              <a:gd name="connsiteY223" fmla="*/ 632596 h 6857999"/>
              <a:gd name="connsiteX224" fmla="*/ 676811 w 12048225"/>
              <a:gd name="connsiteY224" fmla="*/ 556998 h 6857999"/>
              <a:gd name="connsiteX225" fmla="*/ 641125 w 12048225"/>
              <a:gd name="connsiteY225" fmla="*/ 587299 h 6857999"/>
              <a:gd name="connsiteX226" fmla="*/ 604947 w 12048225"/>
              <a:gd name="connsiteY226" fmla="*/ 693205 h 6857999"/>
              <a:gd name="connsiteX227" fmla="*/ 624808 w 12048225"/>
              <a:gd name="connsiteY227" fmla="*/ 718393 h 6857999"/>
              <a:gd name="connsiteX228" fmla="*/ 649423 w 12048225"/>
              <a:gd name="connsiteY228" fmla="*/ 698649 h 6857999"/>
              <a:gd name="connsiteX229" fmla="*/ 653385 w 12048225"/>
              <a:gd name="connsiteY229" fmla="*/ 686742 h 6857999"/>
              <a:gd name="connsiteX230" fmla="*/ 699827 w 12048225"/>
              <a:gd name="connsiteY230" fmla="*/ 686793 h 6857999"/>
              <a:gd name="connsiteX231" fmla="*/ 703334 w 12048225"/>
              <a:gd name="connsiteY231" fmla="*/ 698972 h 6857999"/>
              <a:gd name="connsiteX232" fmla="*/ 728646 w 12048225"/>
              <a:gd name="connsiteY232" fmla="*/ 718415 h 6857999"/>
              <a:gd name="connsiteX233" fmla="*/ 749533 w 12048225"/>
              <a:gd name="connsiteY233" fmla="*/ 693323 h 6857999"/>
              <a:gd name="connsiteX234" fmla="*/ 712380 w 12048225"/>
              <a:gd name="connsiteY234" fmla="*/ 587270 h 6857999"/>
              <a:gd name="connsiteX235" fmla="*/ 676811 w 12048225"/>
              <a:gd name="connsiteY235" fmla="*/ 556998 h 6857999"/>
              <a:gd name="connsiteX236" fmla="*/ 741800 w 12048225"/>
              <a:gd name="connsiteY236" fmla="*/ 543638 h 6857999"/>
              <a:gd name="connsiteX237" fmla="*/ 720781 w 12048225"/>
              <a:gd name="connsiteY237" fmla="*/ 565619 h 6857999"/>
              <a:gd name="connsiteX238" fmla="*/ 741793 w 12048225"/>
              <a:gd name="connsiteY238" fmla="*/ 587585 h 6857999"/>
              <a:gd name="connsiteX239" fmla="*/ 741800 w 12048225"/>
              <a:gd name="connsiteY239" fmla="*/ 587585 h 6857999"/>
              <a:gd name="connsiteX240" fmla="*/ 762769 w 12048225"/>
              <a:gd name="connsiteY240" fmla="*/ 587717 h 6857999"/>
              <a:gd name="connsiteX241" fmla="*/ 762725 w 12048225"/>
              <a:gd name="connsiteY241" fmla="*/ 694834 h 6857999"/>
              <a:gd name="connsiteX242" fmla="*/ 788147 w 12048225"/>
              <a:gd name="connsiteY242" fmla="*/ 718415 h 6857999"/>
              <a:gd name="connsiteX243" fmla="*/ 813561 w 12048225"/>
              <a:gd name="connsiteY243" fmla="*/ 694834 h 6857999"/>
              <a:gd name="connsiteX244" fmla="*/ 813532 w 12048225"/>
              <a:gd name="connsiteY244" fmla="*/ 587717 h 6857999"/>
              <a:gd name="connsiteX245" fmla="*/ 833701 w 12048225"/>
              <a:gd name="connsiteY245" fmla="*/ 587717 h 6857999"/>
              <a:gd name="connsiteX246" fmla="*/ 854721 w 12048225"/>
              <a:gd name="connsiteY246" fmla="*/ 565736 h 6857999"/>
              <a:gd name="connsiteX247" fmla="*/ 833701 w 12048225"/>
              <a:gd name="connsiteY247" fmla="*/ 543638 h 6857999"/>
              <a:gd name="connsiteX248" fmla="*/ 1079850 w 12048225"/>
              <a:gd name="connsiteY248" fmla="*/ 543000 h 6857999"/>
              <a:gd name="connsiteX249" fmla="*/ 1089982 w 12048225"/>
              <a:gd name="connsiteY249" fmla="*/ 543000 h 6857999"/>
              <a:gd name="connsiteX250" fmla="*/ 1126578 w 12048225"/>
              <a:gd name="connsiteY250" fmla="*/ 575267 h 6857999"/>
              <a:gd name="connsiteX251" fmla="*/ 1089908 w 12048225"/>
              <a:gd name="connsiteY251" fmla="*/ 607402 h 6857999"/>
              <a:gd name="connsiteX252" fmla="*/ 1079857 w 12048225"/>
              <a:gd name="connsiteY252" fmla="*/ 607402 h 6857999"/>
              <a:gd name="connsiteX253" fmla="*/ 1079850 w 12048225"/>
              <a:gd name="connsiteY253" fmla="*/ 607394 h 6857999"/>
              <a:gd name="connsiteX254" fmla="*/ 922036 w 12048225"/>
              <a:gd name="connsiteY254" fmla="*/ 515164 h 6857999"/>
              <a:gd name="connsiteX255" fmla="*/ 877076 w 12048225"/>
              <a:gd name="connsiteY255" fmla="*/ 553330 h 6857999"/>
              <a:gd name="connsiteX256" fmla="*/ 829064 w 12048225"/>
              <a:gd name="connsiteY256" fmla="*/ 686698 h 6857999"/>
              <a:gd name="connsiteX257" fmla="*/ 854082 w 12048225"/>
              <a:gd name="connsiteY257" fmla="*/ 718429 h 6857999"/>
              <a:gd name="connsiteX258" fmla="*/ 885095 w 12048225"/>
              <a:gd name="connsiteY258" fmla="*/ 693558 h 6857999"/>
              <a:gd name="connsiteX259" fmla="*/ 890084 w 12048225"/>
              <a:gd name="connsiteY259" fmla="*/ 678613 h 6857999"/>
              <a:gd name="connsiteX260" fmla="*/ 890091 w 12048225"/>
              <a:gd name="connsiteY260" fmla="*/ 678613 h 6857999"/>
              <a:gd name="connsiteX261" fmla="*/ 948639 w 12048225"/>
              <a:gd name="connsiteY261" fmla="*/ 678664 h 6857999"/>
              <a:gd name="connsiteX262" fmla="*/ 953004 w 12048225"/>
              <a:gd name="connsiteY262" fmla="*/ 693910 h 6857999"/>
              <a:gd name="connsiteX263" fmla="*/ 984890 w 12048225"/>
              <a:gd name="connsiteY263" fmla="*/ 718415 h 6857999"/>
              <a:gd name="connsiteX264" fmla="*/ 1011214 w 12048225"/>
              <a:gd name="connsiteY264" fmla="*/ 686800 h 6857999"/>
              <a:gd name="connsiteX265" fmla="*/ 966834 w 12048225"/>
              <a:gd name="connsiteY265" fmla="*/ 553300 h 6857999"/>
              <a:gd name="connsiteX266" fmla="*/ 922036 w 12048225"/>
              <a:gd name="connsiteY266" fmla="*/ 515164 h 6857999"/>
              <a:gd name="connsiteX267" fmla="*/ 1050092 w 12048225"/>
              <a:gd name="connsiteY267" fmla="*/ 496360 h 6857999"/>
              <a:gd name="connsiteX268" fmla="*/ 1020664 w 12048225"/>
              <a:gd name="connsiteY268" fmla="*/ 527138 h 6857999"/>
              <a:gd name="connsiteX269" fmla="*/ 1020664 w 12048225"/>
              <a:gd name="connsiteY269" fmla="*/ 689346 h 6857999"/>
              <a:gd name="connsiteX270" fmla="*/ 1051251 w 12048225"/>
              <a:gd name="connsiteY270" fmla="*/ 718400 h 6857999"/>
              <a:gd name="connsiteX271" fmla="*/ 1081816 w 12048225"/>
              <a:gd name="connsiteY271" fmla="*/ 689346 h 6857999"/>
              <a:gd name="connsiteX272" fmla="*/ 1081787 w 12048225"/>
              <a:gd name="connsiteY272" fmla="*/ 654027 h 6857999"/>
              <a:gd name="connsiteX273" fmla="*/ 1104237 w 12048225"/>
              <a:gd name="connsiteY273" fmla="*/ 654027 h 6857999"/>
              <a:gd name="connsiteX274" fmla="*/ 1187788 w 12048225"/>
              <a:gd name="connsiteY274" fmla="*/ 575575 h 6857999"/>
              <a:gd name="connsiteX275" fmla="*/ 1090708 w 12048225"/>
              <a:gd name="connsiteY275" fmla="*/ 496360 h 6857999"/>
              <a:gd name="connsiteX276" fmla="*/ 1373247 w 12048225"/>
              <a:gd name="connsiteY276" fmla="*/ 455046 h 6857999"/>
              <a:gd name="connsiteX277" fmla="*/ 1341127 w 12048225"/>
              <a:gd name="connsiteY277" fmla="*/ 485567 h 6857999"/>
              <a:gd name="connsiteX278" fmla="*/ 1341186 w 12048225"/>
              <a:gd name="connsiteY278" fmla="*/ 613961 h 6857999"/>
              <a:gd name="connsiteX279" fmla="*/ 1302337 w 12048225"/>
              <a:gd name="connsiteY279" fmla="*/ 666169 h 6857999"/>
              <a:gd name="connsiteX280" fmla="*/ 1263695 w 12048225"/>
              <a:gd name="connsiteY280" fmla="*/ 613961 h 6857999"/>
              <a:gd name="connsiteX281" fmla="*/ 1263702 w 12048225"/>
              <a:gd name="connsiteY281" fmla="*/ 501224 h 6857999"/>
              <a:gd name="connsiteX282" fmla="*/ 1231450 w 12048225"/>
              <a:gd name="connsiteY282" fmla="*/ 470718 h 6857999"/>
              <a:gd name="connsiteX283" fmla="*/ 1199461 w 12048225"/>
              <a:gd name="connsiteY283" fmla="*/ 500798 h 6857999"/>
              <a:gd name="connsiteX284" fmla="*/ 1199469 w 12048225"/>
              <a:gd name="connsiteY284" fmla="*/ 500798 h 6857999"/>
              <a:gd name="connsiteX285" fmla="*/ 1199373 w 12048225"/>
              <a:gd name="connsiteY285" fmla="*/ 611158 h 6857999"/>
              <a:gd name="connsiteX286" fmla="*/ 1302337 w 12048225"/>
              <a:gd name="connsiteY286" fmla="*/ 720351 h 6857999"/>
              <a:gd name="connsiteX287" fmla="*/ 1405346 w 12048225"/>
              <a:gd name="connsiteY287" fmla="*/ 610813 h 6857999"/>
              <a:gd name="connsiteX288" fmla="*/ 1405346 w 12048225"/>
              <a:gd name="connsiteY288" fmla="*/ 485567 h 6857999"/>
              <a:gd name="connsiteX289" fmla="*/ 1373247 w 12048225"/>
              <a:gd name="connsiteY289" fmla="*/ 455046 h 6857999"/>
              <a:gd name="connsiteX290" fmla="*/ 1458691 w 12048225"/>
              <a:gd name="connsiteY290" fmla="*/ 440967 h 6857999"/>
              <a:gd name="connsiteX291" fmla="*/ 1423908 w 12048225"/>
              <a:gd name="connsiteY291" fmla="*/ 473234 h 6857999"/>
              <a:gd name="connsiteX292" fmla="*/ 1423908 w 12048225"/>
              <a:gd name="connsiteY292" fmla="*/ 683425 h 6857999"/>
              <a:gd name="connsiteX293" fmla="*/ 1455779 w 12048225"/>
              <a:gd name="connsiteY293" fmla="*/ 716764 h 6857999"/>
              <a:gd name="connsiteX294" fmla="*/ 1541076 w 12048225"/>
              <a:gd name="connsiteY294" fmla="*/ 716712 h 6857999"/>
              <a:gd name="connsiteX295" fmla="*/ 1570724 w 12048225"/>
              <a:gd name="connsiteY295" fmla="*/ 685847 h 6857999"/>
              <a:gd name="connsiteX296" fmla="*/ 1541076 w 12048225"/>
              <a:gd name="connsiteY296" fmla="*/ 654871 h 6857999"/>
              <a:gd name="connsiteX297" fmla="*/ 1493453 w 12048225"/>
              <a:gd name="connsiteY297" fmla="*/ 654871 h 6857999"/>
              <a:gd name="connsiteX298" fmla="*/ 1493461 w 12048225"/>
              <a:gd name="connsiteY298" fmla="*/ 473234 h 6857999"/>
              <a:gd name="connsiteX299" fmla="*/ 1458691 w 12048225"/>
              <a:gd name="connsiteY299" fmla="*/ 440967 h 6857999"/>
              <a:gd name="connsiteX300" fmla="*/ 1547657 w 12048225"/>
              <a:gd name="connsiteY300" fmla="*/ 427959 h 6857999"/>
              <a:gd name="connsiteX301" fmla="*/ 1515779 w 12048225"/>
              <a:gd name="connsiteY301" fmla="*/ 461268 h 6857999"/>
              <a:gd name="connsiteX302" fmla="*/ 1547657 w 12048225"/>
              <a:gd name="connsiteY302" fmla="*/ 494599 h 6857999"/>
              <a:gd name="connsiteX303" fmla="*/ 1583725 w 12048225"/>
              <a:gd name="connsiteY303" fmla="*/ 494548 h 6857999"/>
              <a:gd name="connsiteX304" fmla="*/ 1583725 w 12048225"/>
              <a:gd name="connsiteY304" fmla="*/ 682288 h 6857999"/>
              <a:gd name="connsiteX305" fmla="*/ 1620812 w 12048225"/>
              <a:gd name="connsiteY305" fmla="*/ 718561 h 6857999"/>
              <a:gd name="connsiteX306" fmla="*/ 1657885 w 12048225"/>
              <a:gd name="connsiteY306" fmla="*/ 682288 h 6857999"/>
              <a:gd name="connsiteX307" fmla="*/ 1657885 w 12048225"/>
              <a:gd name="connsiteY307" fmla="*/ 494540 h 6857999"/>
              <a:gd name="connsiteX308" fmla="*/ 1693945 w 12048225"/>
              <a:gd name="connsiteY308" fmla="*/ 494621 h 6857999"/>
              <a:gd name="connsiteX309" fmla="*/ 1725816 w 12048225"/>
              <a:gd name="connsiteY309" fmla="*/ 461283 h 6857999"/>
              <a:gd name="connsiteX310" fmla="*/ 1693945 w 12048225"/>
              <a:gd name="connsiteY310" fmla="*/ 427974 h 6857999"/>
              <a:gd name="connsiteX311" fmla="*/ 0 w 12048225"/>
              <a:gd name="connsiteY311" fmla="*/ 0 h 6857999"/>
              <a:gd name="connsiteX312" fmla="*/ 12048225 w 12048225"/>
              <a:gd name="connsiteY312" fmla="*/ 0 h 6857999"/>
              <a:gd name="connsiteX313" fmla="*/ 12048225 w 12048225"/>
              <a:gd name="connsiteY313" fmla="*/ 6857999 h 6857999"/>
              <a:gd name="connsiteX314" fmla="*/ 0 w 12048225"/>
              <a:gd name="connsiteY3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2048225" h="6857999">
                <a:moveTo>
                  <a:pt x="1523607" y="782487"/>
                </a:moveTo>
                <a:cubicBezTo>
                  <a:pt x="1529081" y="782487"/>
                  <a:pt x="1532096" y="787160"/>
                  <a:pt x="1532096" y="792773"/>
                </a:cubicBezTo>
                <a:cubicBezTo>
                  <a:pt x="1532096" y="798371"/>
                  <a:pt x="1529081" y="803044"/>
                  <a:pt x="1523607" y="803044"/>
                </a:cubicBezTo>
                <a:cubicBezTo>
                  <a:pt x="1518134" y="803044"/>
                  <a:pt x="1515119" y="798371"/>
                  <a:pt x="1515119" y="792765"/>
                </a:cubicBezTo>
                <a:cubicBezTo>
                  <a:pt x="1515119" y="787160"/>
                  <a:pt x="1518134" y="782487"/>
                  <a:pt x="1523607" y="782487"/>
                </a:cubicBezTo>
                <a:close/>
                <a:moveTo>
                  <a:pt x="1392873" y="782487"/>
                </a:moveTo>
                <a:cubicBezTo>
                  <a:pt x="1398347" y="782487"/>
                  <a:pt x="1401362" y="787160"/>
                  <a:pt x="1401362" y="792773"/>
                </a:cubicBezTo>
                <a:cubicBezTo>
                  <a:pt x="1401362" y="798378"/>
                  <a:pt x="1398347" y="803044"/>
                  <a:pt x="1392873" y="803044"/>
                </a:cubicBezTo>
                <a:cubicBezTo>
                  <a:pt x="1387400" y="803044"/>
                  <a:pt x="1384385" y="798378"/>
                  <a:pt x="1384385" y="792765"/>
                </a:cubicBezTo>
                <a:cubicBezTo>
                  <a:pt x="1384385" y="787160"/>
                  <a:pt x="1387400" y="782487"/>
                  <a:pt x="1392873" y="782487"/>
                </a:cubicBezTo>
                <a:close/>
                <a:moveTo>
                  <a:pt x="1105228" y="782487"/>
                </a:moveTo>
                <a:cubicBezTo>
                  <a:pt x="1110694" y="782487"/>
                  <a:pt x="1113716" y="787160"/>
                  <a:pt x="1113716" y="792773"/>
                </a:cubicBezTo>
                <a:cubicBezTo>
                  <a:pt x="1113716" y="798371"/>
                  <a:pt x="1110694" y="803044"/>
                  <a:pt x="1105228" y="803044"/>
                </a:cubicBezTo>
                <a:cubicBezTo>
                  <a:pt x="1099747" y="803044"/>
                  <a:pt x="1096739" y="798371"/>
                  <a:pt x="1096739" y="792765"/>
                </a:cubicBezTo>
                <a:cubicBezTo>
                  <a:pt x="1096739" y="787160"/>
                  <a:pt x="1099747" y="782487"/>
                  <a:pt x="1105228" y="782487"/>
                </a:cubicBezTo>
                <a:close/>
                <a:moveTo>
                  <a:pt x="1606351" y="781085"/>
                </a:moveTo>
                <a:cubicBezTo>
                  <a:pt x="1611194" y="781085"/>
                  <a:pt x="1614363" y="785678"/>
                  <a:pt x="1614363" y="788407"/>
                </a:cubicBezTo>
                <a:lnTo>
                  <a:pt x="1598340" y="788407"/>
                </a:lnTo>
                <a:cubicBezTo>
                  <a:pt x="1598340" y="785678"/>
                  <a:pt x="1601509" y="781085"/>
                  <a:pt x="1606351" y="781085"/>
                </a:cubicBezTo>
                <a:close/>
                <a:moveTo>
                  <a:pt x="1349241" y="781085"/>
                </a:moveTo>
                <a:cubicBezTo>
                  <a:pt x="1354084" y="781085"/>
                  <a:pt x="1357253" y="785678"/>
                  <a:pt x="1357253" y="788407"/>
                </a:cubicBezTo>
                <a:lnTo>
                  <a:pt x="1341230" y="788407"/>
                </a:lnTo>
                <a:cubicBezTo>
                  <a:pt x="1341230" y="785678"/>
                  <a:pt x="1344407" y="781085"/>
                  <a:pt x="1349241" y="781085"/>
                </a:cubicBezTo>
                <a:close/>
                <a:moveTo>
                  <a:pt x="1238023" y="781085"/>
                </a:moveTo>
                <a:cubicBezTo>
                  <a:pt x="1242858" y="781085"/>
                  <a:pt x="1246035" y="785678"/>
                  <a:pt x="1246035" y="788407"/>
                </a:cubicBezTo>
                <a:lnTo>
                  <a:pt x="1230012" y="788407"/>
                </a:lnTo>
                <a:cubicBezTo>
                  <a:pt x="1230012" y="785678"/>
                  <a:pt x="1233181" y="781085"/>
                  <a:pt x="1238023" y="781085"/>
                </a:cubicBezTo>
                <a:close/>
                <a:moveTo>
                  <a:pt x="1645699" y="770814"/>
                </a:moveTo>
                <a:cubicBezTo>
                  <a:pt x="1635779" y="770814"/>
                  <a:pt x="1629748" y="777666"/>
                  <a:pt x="1629748" y="784592"/>
                </a:cubicBezTo>
                <a:cubicBezTo>
                  <a:pt x="1629748" y="791129"/>
                  <a:pt x="1633160" y="793470"/>
                  <a:pt x="1639506" y="796038"/>
                </a:cubicBezTo>
                <a:cubicBezTo>
                  <a:pt x="1646410" y="798840"/>
                  <a:pt x="1649110" y="799075"/>
                  <a:pt x="1649110" y="801570"/>
                </a:cubicBezTo>
                <a:cubicBezTo>
                  <a:pt x="1649110" y="802809"/>
                  <a:pt x="1648156" y="803976"/>
                  <a:pt x="1645618" y="803976"/>
                </a:cubicBezTo>
                <a:cubicBezTo>
                  <a:pt x="1640299" y="803976"/>
                  <a:pt x="1637606" y="800476"/>
                  <a:pt x="1633718" y="800476"/>
                </a:cubicBezTo>
                <a:cubicBezTo>
                  <a:pt x="1630944" y="800476"/>
                  <a:pt x="1628641" y="802890"/>
                  <a:pt x="1628641" y="806316"/>
                </a:cubicBezTo>
                <a:cubicBezTo>
                  <a:pt x="1628641" y="811687"/>
                  <a:pt x="1637364" y="814724"/>
                  <a:pt x="1645141" y="814724"/>
                </a:cubicBezTo>
                <a:cubicBezTo>
                  <a:pt x="1653630" y="814724"/>
                  <a:pt x="1661010" y="809662"/>
                  <a:pt x="1661010" y="801100"/>
                </a:cubicBezTo>
                <a:cubicBezTo>
                  <a:pt x="1661010" y="787784"/>
                  <a:pt x="1641649" y="788877"/>
                  <a:pt x="1641649" y="784123"/>
                </a:cubicBezTo>
                <a:cubicBezTo>
                  <a:pt x="1641649" y="782333"/>
                  <a:pt x="1643241" y="781555"/>
                  <a:pt x="1644906" y="781555"/>
                </a:cubicBezTo>
                <a:cubicBezTo>
                  <a:pt x="1648714" y="781555"/>
                  <a:pt x="1652360" y="784592"/>
                  <a:pt x="1654818" y="784592"/>
                </a:cubicBezTo>
                <a:cubicBezTo>
                  <a:pt x="1657753" y="784592"/>
                  <a:pt x="1659976" y="782487"/>
                  <a:pt x="1659976" y="779456"/>
                </a:cubicBezTo>
                <a:cubicBezTo>
                  <a:pt x="1659976" y="773147"/>
                  <a:pt x="1650695" y="770814"/>
                  <a:pt x="1645699" y="770814"/>
                </a:cubicBezTo>
                <a:close/>
                <a:moveTo>
                  <a:pt x="1606667" y="770814"/>
                </a:moveTo>
                <a:cubicBezTo>
                  <a:pt x="1593974" y="770814"/>
                  <a:pt x="1585009" y="781093"/>
                  <a:pt x="1585009" y="792765"/>
                </a:cubicBezTo>
                <a:cubicBezTo>
                  <a:pt x="1585009" y="804988"/>
                  <a:pt x="1593343" y="814724"/>
                  <a:pt x="1606667" y="814724"/>
                </a:cubicBezTo>
                <a:cubicBezTo>
                  <a:pt x="1616029" y="814724"/>
                  <a:pt x="1626102" y="810829"/>
                  <a:pt x="1626102" y="804908"/>
                </a:cubicBezTo>
                <a:cubicBezTo>
                  <a:pt x="1626102" y="801797"/>
                  <a:pt x="1623725" y="799699"/>
                  <a:pt x="1620952" y="799699"/>
                </a:cubicBezTo>
                <a:cubicBezTo>
                  <a:pt x="1618090" y="799699"/>
                  <a:pt x="1614363" y="803514"/>
                  <a:pt x="1608259" y="803514"/>
                </a:cubicBezTo>
                <a:cubicBezTo>
                  <a:pt x="1600321" y="803514"/>
                  <a:pt x="1598340" y="799302"/>
                  <a:pt x="1598340" y="796735"/>
                </a:cubicBezTo>
                <a:lnTo>
                  <a:pt x="1620710" y="796735"/>
                </a:lnTo>
                <a:cubicBezTo>
                  <a:pt x="1624679" y="796735"/>
                  <a:pt x="1626740" y="795729"/>
                  <a:pt x="1626740" y="791445"/>
                </a:cubicBezTo>
                <a:cubicBezTo>
                  <a:pt x="1626740" y="780858"/>
                  <a:pt x="1618883" y="770814"/>
                  <a:pt x="1606667" y="770814"/>
                </a:cubicBezTo>
                <a:close/>
                <a:moveTo>
                  <a:pt x="1521861" y="770814"/>
                </a:moveTo>
                <a:cubicBezTo>
                  <a:pt x="1511076" y="770814"/>
                  <a:pt x="1502742" y="780542"/>
                  <a:pt x="1502742" y="792765"/>
                </a:cubicBezTo>
                <a:cubicBezTo>
                  <a:pt x="1502742" y="804988"/>
                  <a:pt x="1511076" y="814724"/>
                  <a:pt x="1521861" y="814724"/>
                </a:cubicBezTo>
                <a:cubicBezTo>
                  <a:pt x="1526542" y="814724"/>
                  <a:pt x="1529719" y="813404"/>
                  <a:pt x="1532492" y="810058"/>
                </a:cubicBezTo>
                <a:cubicBezTo>
                  <a:pt x="1533365" y="811922"/>
                  <a:pt x="1535273" y="813947"/>
                  <a:pt x="1538288" y="813947"/>
                </a:cubicBezTo>
                <a:cubicBezTo>
                  <a:pt x="1541935" y="813947"/>
                  <a:pt x="1544473" y="811144"/>
                  <a:pt x="1544473" y="807637"/>
                </a:cubicBezTo>
                <a:lnTo>
                  <a:pt x="1544473" y="777901"/>
                </a:lnTo>
                <a:cubicBezTo>
                  <a:pt x="1544473" y="774394"/>
                  <a:pt x="1541935" y="771591"/>
                  <a:pt x="1538288" y="771591"/>
                </a:cubicBezTo>
                <a:cubicBezTo>
                  <a:pt x="1535273" y="771591"/>
                  <a:pt x="1533365" y="773609"/>
                  <a:pt x="1532492" y="775480"/>
                </a:cubicBezTo>
                <a:cubicBezTo>
                  <a:pt x="1529719" y="772134"/>
                  <a:pt x="1526542" y="770814"/>
                  <a:pt x="1521861" y="770814"/>
                </a:cubicBezTo>
                <a:close/>
                <a:moveTo>
                  <a:pt x="1349564" y="770814"/>
                </a:moveTo>
                <a:cubicBezTo>
                  <a:pt x="1336872" y="770814"/>
                  <a:pt x="1327906" y="781093"/>
                  <a:pt x="1327906" y="792765"/>
                </a:cubicBezTo>
                <a:cubicBezTo>
                  <a:pt x="1327906" y="804988"/>
                  <a:pt x="1336233" y="814724"/>
                  <a:pt x="1349564" y="814724"/>
                </a:cubicBezTo>
                <a:cubicBezTo>
                  <a:pt x="1358926" y="814724"/>
                  <a:pt x="1368999" y="810829"/>
                  <a:pt x="1368999" y="804908"/>
                </a:cubicBezTo>
                <a:cubicBezTo>
                  <a:pt x="1368999" y="801797"/>
                  <a:pt x="1366615" y="799699"/>
                  <a:pt x="1363842" y="799699"/>
                </a:cubicBezTo>
                <a:cubicBezTo>
                  <a:pt x="1360988" y="799699"/>
                  <a:pt x="1357253" y="803514"/>
                  <a:pt x="1351149" y="803514"/>
                </a:cubicBezTo>
                <a:cubicBezTo>
                  <a:pt x="1343218" y="803514"/>
                  <a:pt x="1341230" y="799302"/>
                  <a:pt x="1341230" y="796735"/>
                </a:cubicBezTo>
                <a:lnTo>
                  <a:pt x="1363600" y="796735"/>
                </a:lnTo>
                <a:cubicBezTo>
                  <a:pt x="1367569" y="796735"/>
                  <a:pt x="1369630" y="795729"/>
                  <a:pt x="1369630" y="791445"/>
                </a:cubicBezTo>
                <a:cubicBezTo>
                  <a:pt x="1369630" y="780858"/>
                  <a:pt x="1361780" y="770814"/>
                  <a:pt x="1349564" y="770814"/>
                </a:cubicBezTo>
                <a:close/>
                <a:moveTo>
                  <a:pt x="1238339" y="770814"/>
                </a:moveTo>
                <a:cubicBezTo>
                  <a:pt x="1225646" y="770814"/>
                  <a:pt x="1216681" y="781093"/>
                  <a:pt x="1216681" y="792765"/>
                </a:cubicBezTo>
                <a:cubicBezTo>
                  <a:pt x="1216681" y="804988"/>
                  <a:pt x="1225015" y="814724"/>
                  <a:pt x="1238339" y="814724"/>
                </a:cubicBezTo>
                <a:cubicBezTo>
                  <a:pt x="1247700" y="814724"/>
                  <a:pt x="1257774" y="810829"/>
                  <a:pt x="1257774" y="804908"/>
                </a:cubicBezTo>
                <a:cubicBezTo>
                  <a:pt x="1257774" y="801797"/>
                  <a:pt x="1255397" y="799699"/>
                  <a:pt x="1252623" y="799699"/>
                </a:cubicBezTo>
                <a:cubicBezTo>
                  <a:pt x="1249762" y="799699"/>
                  <a:pt x="1246035" y="803514"/>
                  <a:pt x="1239923" y="803514"/>
                </a:cubicBezTo>
                <a:cubicBezTo>
                  <a:pt x="1231992" y="803514"/>
                  <a:pt x="1230012" y="799302"/>
                  <a:pt x="1230012" y="796735"/>
                </a:cubicBezTo>
                <a:lnTo>
                  <a:pt x="1252381" y="796735"/>
                </a:lnTo>
                <a:cubicBezTo>
                  <a:pt x="1256351" y="796735"/>
                  <a:pt x="1258412" y="795729"/>
                  <a:pt x="1258412" y="791445"/>
                </a:cubicBezTo>
                <a:cubicBezTo>
                  <a:pt x="1258412" y="780858"/>
                  <a:pt x="1250554" y="770814"/>
                  <a:pt x="1238339" y="770814"/>
                </a:cubicBezTo>
                <a:close/>
                <a:moveTo>
                  <a:pt x="1197253" y="770814"/>
                </a:moveTo>
                <a:cubicBezTo>
                  <a:pt x="1191934" y="770814"/>
                  <a:pt x="1188595" y="772443"/>
                  <a:pt x="1186614" y="775480"/>
                </a:cubicBezTo>
                <a:cubicBezTo>
                  <a:pt x="1185510" y="773068"/>
                  <a:pt x="1183082" y="771539"/>
                  <a:pt x="1180430" y="771584"/>
                </a:cubicBezTo>
                <a:cubicBezTo>
                  <a:pt x="1176783" y="771584"/>
                  <a:pt x="1174245" y="774394"/>
                  <a:pt x="1174245" y="777894"/>
                </a:cubicBezTo>
                <a:lnTo>
                  <a:pt x="1174245" y="807637"/>
                </a:lnTo>
                <a:cubicBezTo>
                  <a:pt x="1174245" y="811144"/>
                  <a:pt x="1176783" y="813947"/>
                  <a:pt x="1180430" y="813947"/>
                </a:cubicBezTo>
                <a:cubicBezTo>
                  <a:pt x="1184076" y="813947"/>
                  <a:pt x="1186614" y="811144"/>
                  <a:pt x="1186614" y="807637"/>
                </a:cubicBezTo>
                <a:lnTo>
                  <a:pt x="1186614" y="788415"/>
                </a:lnTo>
                <a:cubicBezTo>
                  <a:pt x="1186614" y="784211"/>
                  <a:pt x="1189153" y="781093"/>
                  <a:pt x="1193438" y="781093"/>
                </a:cubicBezTo>
                <a:cubicBezTo>
                  <a:pt x="1197722" y="781093"/>
                  <a:pt x="1200261" y="784211"/>
                  <a:pt x="1200261" y="788415"/>
                </a:cubicBezTo>
                <a:lnTo>
                  <a:pt x="1200261" y="807637"/>
                </a:lnTo>
                <a:cubicBezTo>
                  <a:pt x="1200261" y="811144"/>
                  <a:pt x="1202799" y="813947"/>
                  <a:pt x="1206453" y="813947"/>
                </a:cubicBezTo>
                <a:cubicBezTo>
                  <a:pt x="1210099" y="813947"/>
                  <a:pt x="1212638" y="811144"/>
                  <a:pt x="1212638" y="807637"/>
                </a:cubicBezTo>
                <a:lnTo>
                  <a:pt x="1212638" y="785135"/>
                </a:lnTo>
                <a:cubicBezTo>
                  <a:pt x="1212638" y="775172"/>
                  <a:pt x="1205815" y="770814"/>
                  <a:pt x="1197253" y="770814"/>
                </a:cubicBezTo>
                <a:close/>
                <a:moveTo>
                  <a:pt x="1153144" y="770814"/>
                </a:moveTo>
                <a:cubicBezTo>
                  <a:pt x="1147825" y="770814"/>
                  <a:pt x="1144487" y="772443"/>
                  <a:pt x="1142506" y="775480"/>
                </a:cubicBezTo>
                <a:cubicBezTo>
                  <a:pt x="1141401" y="773068"/>
                  <a:pt x="1138973" y="771539"/>
                  <a:pt x="1136321" y="771584"/>
                </a:cubicBezTo>
                <a:cubicBezTo>
                  <a:pt x="1132675" y="771584"/>
                  <a:pt x="1130129" y="774394"/>
                  <a:pt x="1130129" y="777894"/>
                </a:cubicBezTo>
                <a:lnTo>
                  <a:pt x="1130136" y="777894"/>
                </a:lnTo>
                <a:lnTo>
                  <a:pt x="1130136" y="807637"/>
                </a:lnTo>
                <a:cubicBezTo>
                  <a:pt x="1130136" y="811144"/>
                  <a:pt x="1132675" y="813947"/>
                  <a:pt x="1136321" y="813947"/>
                </a:cubicBezTo>
                <a:cubicBezTo>
                  <a:pt x="1139967" y="813947"/>
                  <a:pt x="1142506" y="811144"/>
                  <a:pt x="1142506" y="807637"/>
                </a:cubicBezTo>
                <a:lnTo>
                  <a:pt x="1142506" y="788415"/>
                </a:lnTo>
                <a:cubicBezTo>
                  <a:pt x="1142506" y="784211"/>
                  <a:pt x="1145044" y="781093"/>
                  <a:pt x="1149329" y="781093"/>
                </a:cubicBezTo>
                <a:cubicBezTo>
                  <a:pt x="1153614" y="781093"/>
                  <a:pt x="1156152" y="784211"/>
                  <a:pt x="1156152" y="788415"/>
                </a:cubicBezTo>
                <a:lnTo>
                  <a:pt x="1156152" y="807637"/>
                </a:lnTo>
                <a:cubicBezTo>
                  <a:pt x="1156152" y="811144"/>
                  <a:pt x="1158691" y="813947"/>
                  <a:pt x="1162344" y="813947"/>
                </a:cubicBezTo>
                <a:cubicBezTo>
                  <a:pt x="1165991" y="813947"/>
                  <a:pt x="1168529" y="811144"/>
                  <a:pt x="1168529" y="807637"/>
                </a:cubicBezTo>
                <a:lnTo>
                  <a:pt x="1168529" y="785135"/>
                </a:lnTo>
                <a:cubicBezTo>
                  <a:pt x="1168529" y="775172"/>
                  <a:pt x="1161706" y="770814"/>
                  <a:pt x="1153144" y="770814"/>
                </a:cubicBezTo>
                <a:close/>
                <a:moveTo>
                  <a:pt x="1105228" y="770814"/>
                </a:moveTo>
                <a:cubicBezTo>
                  <a:pt x="1092689" y="770814"/>
                  <a:pt x="1084362" y="780542"/>
                  <a:pt x="1084362" y="792765"/>
                </a:cubicBezTo>
                <a:cubicBezTo>
                  <a:pt x="1084362" y="804988"/>
                  <a:pt x="1092689" y="814724"/>
                  <a:pt x="1105228" y="814724"/>
                </a:cubicBezTo>
                <a:cubicBezTo>
                  <a:pt x="1117759" y="814724"/>
                  <a:pt x="1126086" y="804988"/>
                  <a:pt x="1126086" y="792765"/>
                </a:cubicBezTo>
                <a:cubicBezTo>
                  <a:pt x="1126086" y="780542"/>
                  <a:pt x="1117759" y="770814"/>
                  <a:pt x="1105228" y="770814"/>
                </a:cubicBezTo>
                <a:close/>
                <a:moveTo>
                  <a:pt x="1569147" y="770806"/>
                </a:moveTo>
                <a:lnTo>
                  <a:pt x="1569147" y="770814"/>
                </a:lnTo>
                <a:cubicBezTo>
                  <a:pt x="1556608" y="770814"/>
                  <a:pt x="1548281" y="780542"/>
                  <a:pt x="1548281" y="792765"/>
                </a:cubicBezTo>
                <a:cubicBezTo>
                  <a:pt x="1548281" y="804988"/>
                  <a:pt x="1556608" y="814724"/>
                  <a:pt x="1569147" y="814724"/>
                </a:cubicBezTo>
                <a:cubicBezTo>
                  <a:pt x="1574062" y="814724"/>
                  <a:pt x="1583820" y="812391"/>
                  <a:pt x="1583820" y="806316"/>
                </a:cubicBezTo>
                <a:cubicBezTo>
                  <a:pt x="1583820" y="803749"/>
                  <a:pt x="1581597" y="800939"/>
                  <a:pt x="1578743" y="800939"/>
                </a:cubicBezTo>
                <a:cubicBezTo>
                  <a:pt x="1576924" y="800939"/>
                  <a:pt x="1574459" y="803044"/>
                  <a:pt x="1569147" y="803044"/>
                </a:cubicBezTo>
                <a:cubicBezTo>
                  <a:pt x="1563673" y="803044"/>
                  <a:pt x="1560658" y="798371"/>
                  <a:pt x="1560658" y="792765"/>
                </a:cubicBezTo>
                <a:cubicBezTo>
                  <a:pt x="1560658" y="787160"/>
                  <a:pt x="1563593" y="782487"/>
                  <a:pt x="1569858" y="782487"/>
                </a:cubicBezTo>
                <a:cubicBezTo>
                  <a:pt x="1574701" y="782487"/>
                  <a:pt x="1575574" y="784512"/>
                  <a:pt x="1578743" y="784512"/>
                </a:cubicBezTo>
                <a:cubicBezTo>
                  <a:pt x="1581597" y="784512"/>
                  <a:pt x="1583820" y="782098"/>
                  <a:pt x="1583820" y="778826"/>
                </a:cubicBezTo>
                <a:cubicBezTo>
                  <a:pt x="1583820" y="772369"/>
                  <a:pt x="1574701" y="770806"/>
                  <a:pt x="1569147" y="770806"/>
                </a:cubicBezTo>
                <a:close/>
                <a:moveTo>
                  <a:pt x="1281655" y="770806"/>
                </a:moveTo>
                <a:lnTo>
                  <a:pt x="1281655" y="770814"/>
                </a:lnTo>
                <a:cubicBezTo>
                  <a:pt x="1269124" y="770814"/>
                  <a:pt x="1260789" y="780542"/>
                  <a:pt x="1260789" y="792765"/>
                </a:cubicBezTo>
                <a:cubicBezTo>
                  <a:pt x="1260789" y="804988"/>
                  <a:pt x="1269124" y="814724"/>
                  <a:pt x="1281655" y="814724"/>
                </a:cubicBezTo>
                <a:cubicBezTo>
                  <a:pt x="1286571" y="814724"/>
                  <a:pt x="1296329" y="812391"/>
                  <a:pt x="1296329" y="806316"/>
                </a:cubicBezTo>
                <a:cubicBezTo>
                  <a:pt x="1296329" y="803749"/>
                  <a:pt x="1294113" y="800939"/>
                  <a:pt x="1291252" y="800939"/>
                </a:cubicBezTo>
                <a:cubicBezTo>
                  <a:pt x="1289432" y="800939"/>
                  <a:pt x="1286967" y="803044"/>
                  <a:pt x="1281655" y="803044"/>
                </a:cubicBezTo>
                <a:cubicBezTo>
                  <a:pt x="1276182" y="803044"/>
                  <a:pt x="1273166" y="798371"/>
                  <a:pt x="1273166" y="792765"/>
                </a:cubicBezTo>
                <a:cubicBezTo>
                  <a:pt x="1273166" y="787160"/>
                  <a:pt x="1276101" y="782487"/>
                  <a:pt x="1282367" y="782487"/>
                </a:cubicBezTo>
                <a:cubicBezTo>
                  <a:pt x="1287209" y="782487"/>
                  <a:pt x="1288082" y="784512"/>
                  <a:pt x="1291252" y="784512"/>
                </a:cubicBezTo>
                <a:cubicBezTo>
                  <a:pt x="1294113" y="784512"/>
                  <a:pt x="1296329" y="782098"/>
                  <a:pt x="1296329" y="778826"/>
                </a:cubicBezTo>
                <a:cubicBezTo>
                  <a:pt x="1296329" y="772369"/>
                  <a:pt x="1287209" y="770806"/>
                  <a:pt x="1281655" y="770806"/>
                </a:cubicBezTo>
                <a:close/>
                <a:moveTo>
                  <a:pt x="1454355" y="769251"/>
                </a:moveTo>
                <a:lnTo>
                  <a:pt x="1461259" y="769251"/>
                </a:lnTo>
                <a:cubicBezTo>
                  <a:pt x="1466336" y="769251"/>
                  <a:pt x="1469741" y="771900"/>
                  <a:pt x="1469741" y="776881"/>
                </a:cubicBezTo>
                <a:cubicBezTo>
                  <a:pt x="1469741" y="780777"/>
                  <a:pt x="1466733" y="784438"/>
                  <a:pt x="1461259" y="784438"/>
                </a:cubicBezTo>
                <a:lnTo>
                  <a:pt x="1454355" y="784438"/>
                </a:lnTo>
                <a:close/>
                <a:moveTo>
                  <a:pt x="1447928" y="758040"/>
                </a:moveTo>
                <a:cubicBezTo>
                  <a:pt x="1444598" y="758040"/>
                  <a:pt x="1441501" y="760300"/>
                  <a:pt x="1441501" y="764350"/>
                </a:cubicBezTo>
                <a:lnTo>
                  <a:pt x="1441501" y="807248"/>
                </a:lnTo>
                <a:cubicBezTo>
                  <a:pt x="1441501" y="811687"/>
                  <a:pt x="1444201" y="813947"/>
                  <a:pt x="1447928" y="813947"/>
                </a:cubicBezTo>
                <a:cubicBezTo>
                  <a:pt x="1451655" y="813947"/>
                  <a:pt x="1454355" y="811687"/>
                  <a:pt x="1454355" y="807248"/>
                </a:cubicBezTo>
                <a:lnTo>
                  <a:pt x="1454355" y="795649"/>
                </a:lnTo>
                <a:lnTo>
                  <a:pt x="1464113" y="795649"/>
                </a:lnTo>
                <a:cubicBezTo>
                  <a:pt x="1476329" y="795649"/>
                  <a:pt x="1483072" y="787703"/>
                  <a:pt x="1483072" y="776881"/>
                </a:cubicBezTo>
                <a:cubicBezTo>
                  <a:pt x="1483072" y="764350"/>
                  <a:pt x="1473629" y="758040"/>
                  <a:pt x="1463717" y="758040"/>
                </a:cubicBezTo>
                <a:close/>
                <a:moveTo>
                  <a:pt x="1312514" y="757806"/>
                </a:moveTo>
                <a:cubicBezTo>
                  <a:pt x="1308867" y="757806"/>
                  <a:pt x="1306329" y="760608"/>
                  <a:pt x="1306329" y="764115"/>
                </a:cubicBezTo>
                <a:lnTo>
                  <a:pt x="1306329" y="772054"/>
                </a:lnTo>
                <a:lnTo>
                  <a:pt x="1304898" y="772054"/>
                </a:lnTo>
                <a:cubicBezTo>
                  <a:pt x="1300929" y="772054"/>
                  <a:pt x="1298390" y="773771"/>
                  <a:pt x="1298390" y="777659"/>
                </a:cubicBezTo>
                <a:cubicBezTo>
                  <a:pt x="1298390" y="781555"/>
                  <a:pt x="1300929" y="783264"/>
                  <a:pt x="1304898" y="783264"/>
                </a:cubicBezTo>
                <a:lnTo>
                  <a:pt x="1306329" y="783264"/>
                </a:lnTo>
                <a:lnTo>
                  <a:pt x="1306329" y="807637"/>
                </a:lnTo>
                <a:cubicBezTo>
                  <a:pt x="1306329" y="811144"/>
                  <a:pt x="1308867" y="813947"/>
                  <a:pt x="1312514" y="813947"/>
                </a:cubicBezTo>
                <a:cubicBezTo>
                  <a:pt x="1316160" y="813947"/>
                  <a:pt x="1318706" y="811144"/>
                  <a:pt x="1318706" y="807637"/>
                </a:cubicBezTo>
                <a:lnTo>
                  <a:pt x="1318706" y="783264"/>
                </a:lnTo>
                <a:lnTo>
                  <a:pt x="1322110" y="783264"/>
                </a:lnTo>
                <a:cubicBezTo>
                  <a:pt x="1326079" y="783264"/>
                  <a:pt x="1328618" y="781555"/>
                  <a:pt x="1328618" y="777666"/>
                </a:cubicBezTo>
                <a:cubicBezTo>
                  <a:pt x="1328618" y="773771"/>
                  <a:pt x="1326079" y="772054"/>
                  <a:pt x="1322110" y="772054"/>
                </a:cubicBezTo>
                <a:lnTo>
                  <a:pt x="1318706" y="772054"/>
                </a:lnTo>
                <a:lnTo>
                  <a:pt x="1318706" y="764115"/>
                </a:lnTo>
                <a:cubicBezTo>
                  <a:pt x="1318706" y="760608"/>
                  <a:pt x="1316160" y="757806"/>
                  <a:pt x="1312514" y="757806"/>
                </a:cubicBezTo>
                <a:close/>
                <a:moveTo>
                  <a:pt x="1065800" y="756793"/>
                </a:moveTo>
                <a:cubicBezTo>
                  <a:pt x="1048822" y="756793"/>
                  <a:pt x="1037795" y="768943"/>
                  <a:pt x="1037795" y="785759"/>
                </a:cubicBezTo>
                <a:cubicBezTo>
                  <a:pt x="1037795" y="801643"/>
                  <a:pt x="1047788" y="814724"/>
                  <a:pt x="1065558" y="814724"/>
                </a:cubicBezTo>
                <a:cubicBezTo>
                  <a:pt x="1072623" y="814724"/>
                  <a:pt x="1083335" y="812311"/>
                  <a:pt x="1083335" y="805377"/>
                </a:cubicBezTo>
                <a:cubicBezTo>
                  <a:pt x="1083335" y="803749"/>
                  <a:pt x="1082696" y="799545"/>
                  <a:pt x="1077627" y="799545"/>
                </a:cubicBezTo>
                <a:cubicBezTo>
                  <a:pt x="1074288" y="799545"/>
                  <a:pt x="1073019" y="802112"/>
                  <a:pt x="1065007" y="802112"/>
                </a:cubicBezTo>
                <a:cubicBezTo>
                  <a:pt x="1056196" y="802112"/>
                  <a:pt x="1051596" y="794563"/>
                  <a:pt x="1051596" y="785759"/>
                </a:cubicBezTo>
                <a:cubicBezTo>
                  <a:pt x="1051596" y="777197"/>
                  <a:pt x="1055726" y="768943"/>
                  <a:pt x="1066115" y="768943"/>
                </a:cubicBezTo>
                <a:cubicBezTo>
                  <a:pt x="1071112" y="768943"/>
                  <a:pt x="1074288" y="771591"/>
                  <a:pt x="1077304" y="771591"/>
                </a:cubicBezTo>
                <a:cubicBezTo>
                  <a:pt x="1080635" y="771591"/>
                  <a:pt x="1082858" y="768627"/>
                  <a:pt x="1082858" y="765597"/>
                </a:cubicBezTo>
                <a:cubicBezTo>
                  <a:pt x="1082858" y="758972"/>
                  <a:pt x="1073577" y="756793"/>
                  <a:pt x="1065800" y="756793"/>
                </a:cubicBezTo>
                <a:close/>
                <a:moveTo>
                  <a:pt x="1492749" y="753521"/>
                </a:moveTo>
                <a:cubicBezTo>
                  <a:pt x="1489102" y="753521"/>
                  <a:pt x="1486564" y="756331"/>
                  <a:pt x="1486564" y="759831"/>
                </a:cubicBezTo>
                <a:lnTo>
                  <a:pt x="1486564" y="807637"/>
                </a:lnTo>
                <a:cubicBezTo>
                  <a:pt x="1486564" y="811144"/>
                  <a:pt x="1489102" y="813947"/>
                  <a:pt x="1492749" y="813947"/>
                </a:cubicBezTo>
                <a:cubicBezTo>
                  <a:pt x="1496402" y="813947"/>
                  <a:pt x="1498941" y="811144"/>
                  <a:pt x="1498941" y="807637"/>
                </a:cubicBezTo>
                <a:lnTo>
                  <a:pt x="1498941" y="759831"/>
                </a:lnTo>
                <a:cubicBezTo>
                  <a:pt x="1498941" y="756331"/>
                  <a:pt x="1496402" y="753521"/>
                  <a:pt x="1492749" y="753521"/>
                </a:cubicBezTo>
                <a:close/>
                <a:moveTo>
                  <a:pt x="1407547" y="753521"/>
                </a:moveTo>
                <a:cubicBezTo>
                  <a:pt x="1403900" y="753521"/>
                  <a:pt x="1401362" y="756331"/>
                  <a:pt x="1401362" y="759831"/>
                </a:cubicBezTo>
                <a:lnTo>
                  <a:pt x="1401362" y="774240"/>
                </a:lnTo>
                <a:cubicBezTo>
                  <a:pt x="1399139" y="772443"/>
                  <a:pt x="1396446" y="770814"/>
                  <a:pt x="1391127" y="770814"/>
                </a:cubicBezTo>
                <a:cubicBezTo>
                  <a:pt x="1380342" y="770814"/>
                  <a:pt x="1372007" y="780542"/>
                  <a:pt x="1372007" y="792765"/>
                </a:cubicBezTo>
                <a:cubicBezTo>
                  <a:pt x="1372007" y="804996"/>
                  <a:pt x="1380342" y="814724"/>
                  <a:pt x="1391127" y="814724"/>
                </a:cubicBezTo>
                <a:cubicBezTo>
                  <a:pt x="1395808" y="814724"/>
                  <a:pt x="1398985" y="813404"/>
                  <a:pt x="1401758" y="810058"/>
                </a:cubicBezTo>
                <a:cubicBezTo>
                  <a:pt x="1402631" y="811922"/>
                  <a:pt x="1404539" y="813947"/>
                  <a:pt x="1407547" y="813947"/>
                </a:cubicBezTo>
                <a:cubicBezTo>
                  <a:pt x="1411201" y="813947"/>
                  <a:pt x="1413739" y="811144"/>
                  <a:pt x="1413739" y="807637"/>
                </a:cubicBezTo>
                <a:lnTo>
                  <a:pt x="1413739" y="759831"/>
                </a:lnTo>
                <a:cubicBezTo>
                  <a:pt x="1413739" y="756331"/>
                  <a:pt x="1411201" y="753521"/>
                  <a:pt x="1407547" y="753521"/>
                </a:cubicBezTo>
                <a:close/>
                <a:moveTo>
                  <a:pt x="660986" y="650212"/>
                </a:moveTo>
                <a:lnTo>
                  <a:pt x="660988" y="650212"/>
                </a:lnTo>
                <a:lnTo>
                  <a:pt x="660986" y="650219"/>
                </a:lnTo>
                <a:close/>
                <a:moveTo>
                  <a:pt x="675696" y="592061"/>
                </a:moveTo>
                <a:lnTo>
                  <a:pt x="692292" y="650212"/>
                </a:lnTo>
                <a:lnTo>
                  <a:pt x="660988" y="650212"/>
                </a:lnTo>
                <a:close/>
                <a:moveTo>
                  <a:pt x="547134" y="578135"/>
                </a:moveTo>
                <a:cubicBezTo>
                  <a:pt x="510428" y="578135"/>
                  <a:pt x="479650" y="606631"/>
                  <a:pt x="479650" y="649405"/>
                </a:cubicBezTo>
                <a:cubicBezTo>
                  <a:pt x="479650" y="691239"/>
                  <a:pt x="507038" y="720315"/>
                  <a:pt x="544977" y="720315"/>
                </a:cubicBezTo>
                <a:cubicBezTo>
                  <a:pt x="565967" y="720315"/>
                  <a:pt x="580839" y="712699"/>
                  <a:pt x="590523" y="703558"/>
                </a:cubicBezTo>
                <a:cubicBezTo>
                  <a:pt x="597464" y="697006"/>
                  <a:pt x="600773" y="686103"/>
                  <a:pt x="591529" y="676822"/>
                </a:cubicBezTo>
                <a:cubicBezTo>
                  <a:pt x="584969" y="670219"/>
                  <a:pt x="577361" y="667020"/>
                  <a:pt x="566855" y="674841"/>
                </a:cubicBezTo>
                <a:cubicBezTo>
                  <a:pt x="562013" y="678451"/>
                  <a:pt x="557038" y="682765"/>
                  <a:pt x="546657" y="682765"/>
                </a:cubicBezTo>
                <a:lnTo>
                  <a:pt x="546657" y="682758"/>
                </a:lnTo>
                <a:cubicBezTo>
                  <a:pt x="530677" y="682758"/>
                  <a:pt x="519995" y="668957"/>
                  <a:pt x="519995" y="649398"/>
                </a:cubicBezTo>
                <a:cubicBezTo>
                  <a:pt x="519995" y="628884"/>
                  <a:pt x="531140" y="614328"/>
                  <a:pt x="548043" y="614328"/>
                </a:cubicBezTo>
                <a:cubicBezTo>
                  <a:pt x="559159" y="614328"/>
                  <a:pt x="564595" y="619904"/>
                  <a:pt x="569562" y="623711"/>
                </a:cubicBezTo>
                <a:cubicBezTo>
                  <a:pt x="577882" y="630087"/>
                  <a:pt x="587941" y="627431"/>
                  <a:pt x="594082" y="618510"/>
                </a:cubicBezTo>
                <a:cubicBezTo>
                  <a:pt x="600237" y="609544"/>
                  <a:pt x="599122" y="600843"/>
                  <a:pt x="591815" y="593946"/>
                </a:cubicBezTo>
                <a:cubicBezTo>
                  <a:pt x="582394" y="585054"/>
                  <a:pt x="567537" y="578135"/>
                  <a:pt x="547134" y="578135"/>
                </a:cubicBezTo>
                <a:close/>
                <a:moveTo>
                  <a:pt x="920627" y="559331"/>
                </a:moveTo>
                <a:lnTo>
                  <a:pt x="939101" y="632589"/>
                </a:lnTo>
                <a:lnTo>
                  <a:pt x="899658" y="632596"/>
                </a:lnTo>
                <a:close/>
                <a:moveTo>
                  <a:pt x="676811" y="556998"/>
                </a:moveTo>
                <a:cubicBezTo>
                  <a:pt x="657075" y="556998"/>
                  <a:pt x="650384" y="562846"/>
                  <a:pt x="641125" y="587299"/>
                </a:cubicBezTo>
                <a:cubicBezTo>
                  <a:pt x="641125" y="587299"/>
                  <a:pt x="609313" y="677974"/>
                  <a:pt x="604947" y="693205"/>
                </a:cubicBezTo>
                <a:cubicBezTo>
                  <a:pt x="600127" y="710043"/>
                  <a:pt x="609100" y="718393"/>
                  <a:pt x="624808" y="718393"/>
                </a:cubicBezTo>
                <a:cubicBezTo>
                  <a:pt x="637369" y="718393"/>
                  <a:pt x="644185" y="713924"/>
                  <a:pt x="649423" y="698649"/>
                </a:cubicBezTo>
                <a:lnTo>
                  <a:pt x="653385" y="686742"/>
                </a:lnTo>
                <a:lnTo>
                  <a:pt x="699827" y="686793"/>
                </a:lnTo>
                <a:lnTo>
                  <a:pt x="703334" y="698972"/>
                </a:lnTo>
                <a:cubicBezTo>
                  <a:pt x="707406" y="714211"/>
                  <a:pt x="715828" y="718415"/>
                  <a:pt x="728646" y="718415"/>
                </a:cubicBezTo>
                <a:cubicBezTo>
                  <a:pt x="744346" y="718415"/>
                  <a:pt x="754082" y="709882"/>
                  <a:pt x="749533" y="693323"/>
                </a:cubicBezTo>
                <a:cubicBezTo>
                  <a:pt x="745549" y="678796"/>
                  <a:pt x="712380" y="587270"/>
                  <a:pt x="712380" y="587270"/>
                </a:cubicBezTo>
                <a:cubicBezTo>
                  <a:pt x="704104" y="563484"/>
                  <a:pt x="696753" y="556998"/>
                  <a:pt x="676811" y="556998"/>
                </a:cubicBezTo>
                <a:close/>
                <a:moveTo>
                  <a:pt x="741800" y="543638"/>
                </a:moveTo>
                <a:cubicBezTo>
                  <a:pt x="726056" y="543638"/>
                  <a:pt x="720781" y="551958"/>
                  <a:pt x="720781" y="565619"/>
                </a:cubicBezTo>
                <a:cubicBezTo>
                  <a:pt x="720781" y="579221"/>
                  <a:pt x="726056" y="587585"/>
                  <a:pt x="741793" y="587585"/>
                </a:cubicBezTo>
                <a:lnTo>
                  <a:pt x="741800" y="587585"/>
                </a:lnTo>
                <a:lnTo>
                  <a:pt x="762769" y="587717"/>
                </a:lnTo>
                <a:lnTo>
                  <a:pt x="762725" y="694834"/>
                </a:lnTo>
                <a:cubicBezTo>
                  <a:pt x="762725" y="712376"/>
                  <a:pt x="772343" y="718415"/>
                  <a:pt x="788147" y="718415"/>
                </a:cubicBezTo>
                <a:cubicBezTo>
                  <a:pt x="803877" y="718415"/>
                  <a:pt x="813561" y="712376"/>
                  <a:pt x="813561" y="694834"/>
                </a:cubicBezTo>
                <a:lnTo>
                  <a:pt x="813532" y="587717"/>
                </a:lnTo>
                <a:lnTo>
                  <a:pt x="833701" y="587717"/>
                </a:lnTo>
                <a:cubicBezTo>
                  <a:pt x="849446" y="587717"/>
                  <a:pt x="854721" y="579397"/>
                  <a:pt x="854721" y="565736"/>
                </a:cubicBezTo>
                <a:cubicBezTo>
                  <a:pt x="854721" y="552134"/>
                  <a:pt x="849446" y="543638"/>
                  <a:pt x="833701" y="543638"/>
                </a:cubicBezTo>
                <a:close/>
                <a:moveTo>
                  <a:pt x="1079850" y="543000"/>
                </a:moveTo>
                <a:lnTo>
                  <a:pt x="1089982" y="543000"/>
                </a:lnTo>
                <a:cubicBezTo>
                  <a:pt x="1122425" y="543000"/>
                  <a:pt x="1126578" y="560410"/>
                  <a:pt x="1126578" y="575267"/>
                </a:cubicBezTo>
                <a:cubicBezTo>
                  <a:pt x="1126578" y="591532"/>
                  <a:pt x="1121779" y="607402"/>
                  <a:pt x="1089908" y="607402"/>
                </a:cubicBezTo>
                <a:lnTo>
                  <a:pt x="1079857" y="607402"/>
                </a:lnTo>
                <a:lnTo>
                  <a:pt x="1079850" y="607394"/>
                </a:lnTo>
                <a:close/>
                <a:moveTo>
                  <a:pt x="922036" y="515164"/>
                </a:moveTo>
                <a:cubicBezTo>
                  <a:pt x="897164" y="515164"/>
                  <a:pt x="888734" y="522530"/>
                  <a:pt x="877076" y="553330"/>
                </a:cubicBezTo>
                <a:cubicBezTo>
                  <a:pt x="877076" y="553330"/>
                  <a:pt x="834559" y="667512"/>
                  <a:pt x="829064" y="686698"/>
                </a:cubicBezTo>
                <a:cubicBezTo>
                  <a:pt x="822989" y="707901"/>
                  <a:pt x="834288" y="718429"/>
                  <a:pt x="854082" y="718429"/>
                </a:cubicBezTo>
                <a:cubicBezTo>
                  <a:pt x="869908" y="718429"/>
                  <a:pt x="878499" y="712809"/>
                  <a:pt x="885095" y="693558"/>
                </a:cubicBezTo>
                <a:lnTo>
                  <a:pt x="890084" y="678613"/>
                </a:lnTo>
                <a:lnTo>
                  <a:pt x="890091" y="678613"/>
                </a:lnTo>
                <a:lnTo>
                  <a:pt x="948639" y="678664"/>
                </a:lnTo>
                <a:lnTo>
                  <a:pt x="953004" y="693910"/>
                </a:lnTo>
                <a:cubicBezTo>
                  <a:pt x="958140" y="713110"/>
                  <a:pt x="968749" y="718415"/>
                  <a:pt x="984890" y="718415"/>
                </a:cubicBezTo>
                <a:cubicBezTo>
                  <a:pt x="1004684" y="718415"/>
                  <a:pt x="1016937" y="707659"/>
                  <a:pt x="1011214" y="686800"/>
                </a:cubicBezTo>
                <a:cubicBezTo>
                  <a:pt x="1006196" y="668495"/>
                  <a:pt x="966834" y="553300"/>
                  <a:pt x="966834" y="553300"/>
                </a:cubicBezTo>
                <a:cubicBezTo>
                  <a:pt x="956086" y="522369"/>
                  <a:pt x="947149" y="515164"/>
                  <a:pt x="922036" y="515164"/>
                </a:cubicBezTo>
                <a:close/>
                <a:moveTo>
                  <a:pt x="1050092" y="496360"/>
                </a:moveTo>
                <a:cubicBezTo>
                  <a:pt x="1028052" y="496360"/>
                  <a:pt x="1020664" y="508003"/>
                  <a:pt x="1020664" y="527138"/>
                </a:cubicBezTo>
                <a:lnTo>
                  <a:pt x="1020664" y="689346"/>
                </a:lnTo>
                <a:cubicBezTo>
                  <a:pt x="1020664" y="710960"/>
                  <a:pt x="1032234" y="718400"/>
                  <a:pt x="1051251" y="718400"/>
                </a:cubicBezTo>
                <a:cubicBezTo>
                  <a:pt x="1070172" y="718400"/>
                  <a:pt x="1081816" y="710960"/>
                  <a:pt x="1081816" y="689346"/>
                </a:cubicBezTo>
                <a:lnTo>
                  <a:pt x="1081787" y="654027"/>
                </a:lnTo>
                <a:lnTo>
                  <a:pt x="1104237" y="654027"/>
                </a:lnTo>
                <a:cubicBezTo>
                  <a:pt x="1162029" y="654027"/>
                  <a:pt x="1187788" y="621246"/>
                  <a:pt x="1187788" y="575575"/>
                </a:cubicBezTo>
                <a:cubicBezTo>
                  <a:pt x="1187788" y="529595"/>
                  <a:pt x="1162432" y="496360"/>
                  <a:pt x="1090708" y="496360"/>
                </a:cubicBezTo>
                <a:close/>
                <a:moveTo>
                  <a:pt x="1373247" y="455046"/>
                </a:moveTo>
                <a:cubicBezTo>
                  <a:pt x="1353284" y="455046"/>
                  <a:pt x="1341127" y="462867"/>
                  <a:pt x="1341127" y="485567"/>
                </a:cubicBezTo>
                <a:lnTo>
                  <a:pt x="1341186" y="613961"/>
                </a:lnTo>
                <a:cubicBezTo>
                  <a:pt x="1341186" y="649486"/>
                  <a:pt x="1327847" y="666169"/>
                  <a:pt x="1302337" y="666169"/>
                </a:cubicBezTo>
                <a:cubicBezTo>
                  <a:pt x="1277620" y="666169"/>
                  <a:pt x="1263695" y="649493"/>
                  <a:pt x="1263695" y="613961"/>
                </a:cubicBezTo>
                <a:lnTo>
                  <a:pt x="1263702" y="501224"/>
                </a:lnTo>
                <a:cubicBezTo>
                  <a:pt x="1263702" y="478524"/>
                  <a:pt x="1251325" y="470718"/>
                  <a:pt x="1231450" y="470718"/>
                </a:cubicBezTo>
                <a:cubicBezTo>
                  <a:pt x="1211479" y="470718"/>
                  <a:pt x="1199461" y="478099"/>
                  <a:pt x="1199461" y="500798"/>
                </a:cubicBezTo>
                <a:lnTo>
                  <a:pt x="1199469" y="500798"/>
                </a:lnTo>
                <a:lnTo>
                  <a:pt x="1199373" y="611158"/>
                </a:lnTo>
                <a:cubicBezTo>
                  <a:pt x="1199373" y="676544"/>
                  <a:pt x="1228353" y="720351"/>
                  <a:pt x="1302337" y="720351"/>
                </a:cubicBezTo>
                <a:cubicBezTo>
                  <a:pt x="1376784" y="720351"/>
                  <a:pt x="1405346" y="676228"/>
                  <a:pt x="1405346" y="610813"/>
                </a:cubicBezTo>
                <a:lnTo>
                  <a:pt x="1405346" y="485567"/>
                </a:lnTo>
                <a:cubicBezTo>
                  <a:pt x="1405346" y="462867"/>
                  <a:pt x="1393123" y="455046"/>
                  <a:pt x="1373247" y="455046"/>
                </a:cubicBezTo>
                <a:close/>
                <a:moveTo>
                  <a:pt x="1458691" y="440967"/>
                </a:moveTo>
                <a:cubicBezTo>
                  <a:pt x="1437070" y="440967"/>
                  <a:pt x="1423908" y="449228"/>
                  <a:pt x="1423908" y="473234"/>
                </a:cubicBezTo>
                <a:lnTo>
                  <a:pt x="1423908" y="683425"/>
                </a:lnTo>
                <a:cubicBezTo>
                  <a:pt x="1423908" y="704145"/>
                  <a:pt x="1431905" y="716764"/>
                  <a:pt x="1455779" y="716764"/>
                </a:cubicBezTo>
                <a:lnTo>
                  <a:pt x="1541076" y="716712"/>
                </a:lnTo>
                <a:cubicBezTo>
                  <a:pt x="1563285" y="716712"/>
                  <a:pt x="1570724" y="705113"/>
                  <a:pt x="1570724" y="685847"/>
                </a:cubicBezTo>
                <a:cubicBezTo>
                  <a:pt x="1570724" y="666661"/>
                  <a:pt x="1563285" y="654871"/>
                  <a:pt x="1541076" y="654871"/>
                </a:cubicBezTo>
                <a:lnTo>
                  <a:pt x="1493453" y="654871"/>
                </a:lnTo>
                <a:lnTo>
                  <a:pt x="1493461" y="473234"/>
                </a:lnTo>
                <a:cubicBezTo>
                  <a:pt x="1493461" y="449228"/>
                  <a:pt x="1480218" y="440967"/>
                  <a:pt x="1458691" y="440967"/>
                </a:cubicBezTo>
                <a:close/>
                <a:moveTo>
                  <a:pt x="1547657" y="427959"/>
                </a:moveTo>
                <a:cubicBezTo>
                  <a:pt x="1523783" y="427959"/>
                  <a:pt x="1515779" y="440652"/>
                  <a:pt x="1515779" y="461268"/>
                </a:cubicBezTo>
                <a:cubicBezTo>
                  <a:pt x="1515779" y="481987"/>
                  <a:pt x="1523783" y="494599"/>
                  <a:pt x="1547657" y="494599"/>
                </a:cubicBezTo>
                <a:lnTo>
                  <a:pt x="1583725" y="494548"/>
                </a:lnTo>
                <a:lnTo>
                  <a:pt x="1583725" y="682288"/>
                </a:lnTo>
                <a:cubicBezTo>
                  <a:pt x="1583725" y="707879"/>
                  <a:pt x="1597760" y="718561"/>
                  <a:pt x="1620812" y="718561"/>
                </a:cubicBezTo>
                <a:cubicBezTo>
                  <a:pt x="1643762" y="718561"/>
                  <a:pt x="1657885" y="707879"/>
                  <a:pt x="1657885" y="682288"/>
                </a:cubicBezTo>
                <a:lnTo>
                  <a:pt x="1657885" y="494540"/>
                </a:lnTo>
                <a:lnTo>
                  <a:pt x="1693945" y="494621"/>
                </a:lnTo>
                <a:cubicBezTo>
                  <a:pt x="1717812" y="494621"/>
                  <a:pt x="1725816" y="482002"/>
                  <a:pt x="1725816" y="461283"/>
                </a:cubicBezTo>
                <a:cubicBezTo>
                  <a:pt x="1725816" y="440666"/>
                  <a:pt x="1717812" y="427974"/>
                  <a:pt x="1693945" y="427974"/>
                </a:cubicBezTo>
                <a:close/>
                <a:moveTo>
                  <a:pt x="0" y="0"/>
                </a:moveTo>
                <a:lnTo>
                  <a:pt x="12048225" y="0"/>
                </a:lnTo>
                <a:lnTo>
                  <a:pt x="12048225" y="6857999"/>
                </a:lnTo>
                <a:lnTo>
                  <a:pt x="0" y="6857999"/>
                </a:lnTo>
                <a:close/>
              </a:path>
            </a:pathLst>
          </a:custGeom>
          <a:solidFill>
            <a:schemeClr val="bg1">
              <a:lumMod val="85000"/>
            </a:schemeClr>
          </a:solidFill>
        </p:spPr>
        <p:txBody>
          <a:bodyPr wrap="square" lIns="8676000" rIns="1332000" anchor="ctr" anchorCtr="0">
            <a:noAutofit/>
          </a:bodyPr>
          <a:lstStyle>
            <a:lvl1pPr marL="0" indent="0" algn="ctr">
              <a:buNone/>
              <a:defRPr sz="1600">
                <a:solidFill>
                  <a:schemeClr val="bg1">
                    <a:lumMod val="50000"/>
                  </a:schemeClr>
                </a:solidFill>
              </a:defRPr>
            </a:lvl1pPr>
          </a:lstStyle>
          <a:p>
            <a:r>
              <a:rPr lang="en-GB"/>
              <a:t>Drag picture file here to insert cover image. Arrange &gt; Send to back</a:t>
            </a:r>
            <a:endParaRPr lang="en-US"/>
          </a:p>
        </p:txBody>
      </p:sp>
      <p:sp>
        <p:nvSpPr>
          <p:cNvPr id="13" name="Text Placeholder 12">
            <a:extLst>
              <a:ext uri="{FF2B5EF4-FFF2-40B4-BE49-F238E27FC236}">
                <a16:creationId xmlns:a16="http://schemas.microsoft.com/office/drawing/2014/main" id="{73EBC00A-B879-2147-595B-5CB5D62B4CCA}"/>
              </a:ext>
            </a:extLst>
          </p:cNvPr>
          <p:cNvSpPr>
            <a:spLocks noGrp="1"/>
          </p:cNvSpPr>
          <p:nvPr>
            <p:ph type="body" sz="quarter" idx="12" hasCustomPrompt="1"/>
          </p:nvPr>
        </p:nvSpPr>
        <p:spPr>
          <a:xfrm>
            <a:off x="-1" y="0"/>
            <a:ext cx="12192001" cy="6858000"/>
          </a:xfrm>
          <a:custGeom>
            <a:avLst/>
            <a:gdLst>
              <a:gd name="connsiteX0" fmla="*/ 1667383 w 12192001"/>
              <a:gd name="connsiteY0" fmla="*/ 782487 h 6858000"/>
              <a:gd name="connsiteX1" fmla="*/ 1675872 w 12192001"/>
              <a:gd name="connsiteY1" fmla="*/ 792773 h 6858000"/>
              <a:gd name="connsiteX2" fmla="*/ 1667383 w 12192001"/>
              <a:gd name="connsiteY2" fmla="*/ 803044 h 6858000"/>
              <a:gd name="connsiteX3" fmla="*/ 1658895 w 12192001"/>
              <a:gd name="connsiteY3" fmla="*/ 792765 h 6858000"/>
              <a:gd name="connsiteX4" fmla="*/ 1667383 w 12192001"/>
              <a:gd name="connsiteY4" fmla="*/ 782487 h 6858000"/>
              <a:gd name="connsiteX5" fmla="*/ 1536649 w 12192001"/>
              <a:gd name="connsiteY5" fmla="*/ 782487 h 6858000"/>
              <a:gd name="connsiteX6" fmla="*/ 1545138 w 12192001"/>
              <a:gd name="connsiteY6" fmla="*/ 792773 h 6858000"/>
              <a:gd name="connsiteX7" fmla="*/ 1536649 w 12192001"/>
              <a:gd name="connsiteY7" fmla="*/ 803044 h 6858000"/>
              <a:gd name="connsiteX8" fmla="*/ 1528161 w 12192001"/>
              <a:gd name="connsiteY8" fmla="*/ 792765 h 6858000"/>
              <a:gd name="connsiteX9" fmla="*/ 1536649 w 12192001"/>
              <a:gd name="connsiteY9" fmla="*/ 782487 h 6858000"/>
              <a:gd name="connsiteX10" fmla="*/ 1249004 w 12192001"/>
              <a:gd name="connsiteY10" fmla="*/ 782487 h 6858000"/>
              <a:gd name="connsiteX11" fmla="*/ 1257492 w 12192001"/>
              <a:gd name="connsiteY11" fmla="*/ 792773 h 6858000"/>
              <a:gd name="connsiteX12" fmla="*/ 1249004 w 12192001"/>
              <a:gd name="connsiteY12" fmla="*/ 803044 h 6858000"/>
              <a:gd name="connsiteX13" fmla="*/ 1240515 w 12192001"/>
              <a:gd name="connsiteY13" fmla="*/ 792765 h 6858000"/>
              <a:gd name="connsiteX14" fmla="*/ 1249004 w 12192001"/>
              <a:gd name="connsiteY14" fmla="*/ 782487 h 6858000"/>
              <a:gd name="connsiteX15" fmla="*/ 1750127 w 12192001"/>
              <a:gd name="connsiteY15" fmla="*/ 781085 h 6858000"/>
              <a:gd name="connsiteX16" fmla="*/ 1758139 w 12192001"/>
              <a:gd name="connsiteY16" fmla="*/ 788407 h 6858000"/>
              <a:gd name="connsiteX17" fmla="*/ 1742116 w 12192001"/>
              <a:gd name="connsiteY17" fmla="*/ 788407 h 6858000"/>
              <a:gd name="connsiteX18" fmla="*/ 1750127 w 12192001"/>
              <a:gd name="connsiteY18" fmla="*/ 781085 h 6858000"/>
              <a:gd name="connsiteX19" fmla="*/ 1493017 w 12192001"/>
              <a:gd name="connsiteY19" fmla="*/ 781085 h 6858000"/>
              <a:gd name="connsiteX20" fmla="*/ 1501029 w 12192001"/>
              <a:gd name="connsiteY20" fmla="*/ 788407 h 6858000"/>
              <a:gd name="connsiteX21" fmla="*/ 1485006 w 12192001"/>
              <a:gd name="connsiteY21" fmla="*/ 788407 h 6858000"/>
              <a:gd name="connsiteX22" fmla="*/ 1493017 w 12192001"/>
              <a:gd name="connsiteY22" fmla="*/ 781085 h 6858000"/>
              <a:gd name="connsiteX23" fmla="*/ 1381799 w 12192001"/>
              <a:gd name="connsiteY23" fmla="*/ 781085 h 6858000"/>
              <a:gd name="connsiteX24" fmla="*/ 1389812 w 12192001"/>
              <a:gd name="connsiteY24" fmla="*/ 788407 h 6858000"/>
              <a:gd name="connsiteX25" fmla="*/ 1373788 w 12192001"/>
              <a:gd name="connsiteY25" fmla="*/ 788407 h 6858000"/>
              <a:gd name="connsiteX26" fmla="*/ 1381799 w 12192001"/>
              <a:gd name="connsiteY26" fmla="*/ 781085 h 6858000"/>
              <a:gd name="connsiteX27" fmla="*/ 1789475 w 12192001"/>
              <a:gd name="connsiteY27" fmla="*/ 770814 h 6858000"/>
              <a:gd name="connsiteX28" fmla="*/ 1773524 w 12192001"/>
              <a:gd name="connsiteY28" fmla="*/ 784592 h 6858000"/>
              <a:gd name="connsiteX29" fmla="*/ 1783282 w 12192001"/>
              <a:gd name="connsiteY29" fmla="*/ 796038 h 6858000"/>
              <a:gd name="connsiteX30" fmla="*/ 1792886 w 12192001"/>
              <a:gd name="connsiteY30" fmla="*/ 801570 h 6858000"/>
              <a:gd name="connsiteX31" fmla="*/ 1789394 w 12192001"/>
              <a:gd name="connsiteY31" fmla="*/ 803976 h 6858000"/>
              <a:gd name="connsiteX32" fmla="*/ 1777494 w 12192001"/>
              <a:gd name="connsiteY32" fmla="*/ 800476 h 6858000"/>
              <a:gd name="connsiteX33" fmla="*/ 1772417 w 12192001"/>
              <a:gd name="connsiteY33" fmla="*/ 806316 h 6858000"/>
              <a:gd name="connsiteX34" fmla="*/ 1788917 w 12192001"/>
              <a:gd name="connsiteY34" fmla="*/ 814724 h 6858000"/>
              <a:gd name="connsiteX35" fmla="*/ 1804786 w 12192001"/>
              <a:gd name="connsiteY35" fmla="*/ 801100 h 6858000"/>
              <a:gd name="connsiteX36" fmla="*/ 1785425 w 12192001"/>
              <a:gd name="connsiteY36" fmla="*/ 784123 h 6858000"/>
              <a:gd name="connsiteX37" fmla="*/ 1788682 w 12192001"/>
              <a:gd name="connsiteY37" fmla="*/ 781555 h 6858000"/>
              <a:gd name="connsiteX38" fmla="*/ 1798594 w 12192001"/>
              <a:gd name="connsiteY38" fmla="*/ 784592 h 6858000"/>
              <a:gd name="connsiteX39" fmla="*/ 1803752 w 12192001"/>
              <a:gd name="connsiteY39" fmla="*/ 779456 h 6858000"/>
              <a:gd name="connsiteX40" fmla="*/ 1789475 w 12192001"/>
              <a:gd name="connsiteY40" fmla="*/ 770814 h 6858000"/>
              <a:gd name="connsiteX41" fmla="*/ 1750443 w 12192001"/>
              <a:gd name="connsiteY41" fmla="*/ 770814 h 6858000"/>
              <a:gd name="connsiteX42" fmla="*/ 1728785 w 12192001"/>
              <a:gd name="connsiteY42" fmla="*/ 792765 h 6858000"/>
              <a:gd name="connsiteX43" fmla="*/ 1750443 w 12192001"/>
              <a:gd name="connsiteY43" fmla="*/ 814724 h 6858000"/>
              <a:gd name="connsiteX44" fmla="*/ 1769878 w 12192001"/>
              <a:gd name="connsiteY44" fmla="*/ 804908 h 6858000"/>
              <a:gd name="connsiteX45" fmla="*/ 1764728 w 12192001"/>
              <a:gd name="connsiteY45" fmla="*/ 799699 h 6858000"/>
              <a:gd name="connsiteX46" fmla="*/ 1752035 w 12192001"/>
              <a:gd name="connsiteY46" fmla="*/ 803514 h 6858000"/>
              <a:gd name="connsiteX47" fmla="*/ 1742116 w 12192001"/>
              <a:gd name="connsiteY47" fmla="*/ 796735 h 6858000"/>
              <a:gd name="connsiteX48" fmla="*/ 1764486 w 12192001"/>
              <a:gd name="connsiteY48" fmla="*/ 796735 h 6858000"/>
              <a:gd name="connsiteX49" fmla="*/ 1770516 w 12192001"/>
              <a:gd name="connsiteY49" fmla="*/ 791445 h 6858000"/>
              <a:gd name="connsiteX50" fmla="*/ 1750443 w 12192001"/>
              <a:gd name="connsiteY50" fmla="*/ 770814 h 6858000"/>
              <a:gd name="connsiteX51" fmla="*/ 1665637 w 12192001"/>
              <a:gd name="connsiteY51" fmla="*/ 770814 h 6858000"/>
              <a:gd name="connsiteX52" fmla="*/ 1646518 w 12192001"/>
              <a:gd name="connsiteY52" fmla="*/ 792765 h 6858000"/>
              <a:gd name="connsiteX53" fmla="*/ 1665637 w 12192001"/>
              <a:gd name="connsiteY53" fmla="*/ 814724 h 6858000"/>
              <a:gd name="connsiteX54" fmla="*/ 1676268 w 12192001"/>
              <a:gd name="connsiteY54" fmla="*/ 810058 h 6858000"/>
              <a:gd name="connsiteX55" fmla="*/ 1682064 w 12192001"/>
              <a:gd name="connsiteY55" fmla="*/ 813947 h 6858000"/>
              <a:gd name="connsiteX56" fmla="*/ 1688249 w 12192001"/>
              <a:gd name="connsiteY56" fmla="*/ 807637 h 6858000"/>
              <a:gd name="connsiteX57" fmla="*/ 1688249 w 12192001"/>
              <a:gd name="connsiteY57" fmla="*/ 777901 h 6858000"/>
              <a:gd name="connsiteX58" fmla="*/ 1682064 w 12192001"/>
              <a:gd name="connsiteY58" fmla="*/ 771591 h 6858000"/>
              <a:gd name="connsiteX59" fmla="*/ 1676268 w 12192001"/>
              <a:gd name="connsiteY59" fmla="*/ 775480 h 6858000"/>
              <a:gd name="connsiteX60" fmla="*/ 1665637 w 12192001"/>
              <a:gd name="connsiteY60" fmla="*/ 770814 h 6858000"/>
              <a:gd name="connsiteX61" fmla="*/ 1493340 w 12192001"/>
              <a:gd name="connsiteY61" fmla="*/ 770814 h 6858000"/>
              <a:gd name="connsiteX62" fmla="*/ 1471682 w 12192001"/>
              <a:gd name="connsiteY62" fmla="*/ 792765 h 6858000"/>
              <a:gd name="connsiteX63" fmla="*/ 1493340 w 12192001"/>
              <a:gd name="connsiteY63" fmla="*/ 814724 h 6858000"/>
              <a:gd name="connsiteX64" fmla="*/ 1512775 w 12192001"/>
              <a:gd name="connsiteY64" fmla="*/ 804908 h 6858000"/>
              <a:gd name="connsiteX65" fmla="*/ 1507618 w 12192001"/>
              <a:gd name="connsiteY65" fmla="*/ 799699 h 6858000"/>
              <a:gd name="connsiteX66" fmla="*/ 1494925 w 12192001"/>
              <a:gd name="connsiteY66" fmla="*/ 803514 h 6858000"/>
              <a:gd name="connsiteX67" fmla="*/ 1485006 w 12192001"/>
              <a:gd name="connsiteY67" fmla="*/ 796735 h 6858000"/>
              <a:gd name="connsiteX68" fmla="*/ 1507376 w 12192001"/>
              <a:gd name="connsiteY68" fmla="*/ 796735 h 6858000"/>
              <a:gd name="connsiteX69" fmla="*/ 1513406 w 12192001"/>
              <a:gd name="connsiteY69" fmla="*/ 791445 h 6858000"/>
              <a:gd name="connsiteX70" fmla="*/ 1493340 w 12192001"/>
              <a:gd name="connsiteY70" fmla="*/ 770814 h 6858000"/>
              <a:gd name="connsiteX71" fmla="*/ 1382115 w 12192001"/>
              <a:gd name="connsiteY71" fmla="*/ 770814 h 6858000"/>
              <a:gd name="connsiteX72" fmla="*/ 1360457 w 12192001"/>
              <a:gd name="connsiteY72" fmla="*/ 792765 h 6858000"/>
              <a:gd name="connsiteX73" fmla="*/ 1382115 w 12192001"/>
              <a:gd name="connsiteY73" fmla="*/ 814724 h 6858000"/>
              <a:gd name="connsiteX74" fmla="*/ 1401550 w 12192001"/>
              <a:gd name="connsiteY74" fmla="*/ 804908 h 6858000"/>
              <a:gd name="connsiteX75" fmla="*/ 1396399 w 12192001"/>
              <a:gd name="connsiteY75" fmla="*/ 799699 h 6858000"/>
              <a:gd name="connsiteX76" fmla="*/ 1383699 w 12192001"/>
              <a:gd name="connsiteY76" fmla="*/ 803514 h 6858000"/>
              <a:gd name="connsiteX77" fmla="*/ 1373788 w 12192001"/>
              <a:gd name="connsiteY77" fmla="*/ 796735 h 6858000"/>
              <a:gd name="connsiteX78" fmla="*/ 1396157 w 12192001"/>
              <a:gd name="connsiteY78" fmla="*/ 796735 h 6858000"/>
              <a:gd name="connsiteX79" fmla="*/ 1402188 w 12192001"/>
              <a:gd name="connsiteY79" fmla="*/ 791445 h 6858000"/>
              <a:gd name="connsiteX80" fmla="*/ 1382115 w 12192001"/>
              <a:gd name="connsiteY80" fmla="*/ 770814 h 6858000"/>
              <a:gd name="connsiteX81" fmla="*/ 1341029 w 12192001"/>
              <a:gd name="connsiteY81" fmla="*/ 770814 h 6858000"/>
              <a:gd name="connsiteX82" fmla="*/ 1330390 w 12192001"/>
              <a:gd name="connsiteY82" fmla="*/ 775480 h 6858000"/>
              <a:gd name="connsiteX83" fmla="*/ 1324206 w 12192001"/>
              <a:gd name="connsiteY83" fmla="*/ 771584 h 6858000"/>
              <a:gd name="connsiteX84" fmla="*/ 1318021 w 12192001"/>
              <a:gd name="connsiteY84" fmla="*/ 777894 h 6858000"/>
              <a:gd name="connsiteX85" fmla="*/ 1318021 w 12192001"/>
              <a:gd name="connsiteY85" fmla="*/ 807637 h 6858000"/>
              <a:gd name="connsiteX86" fmla="*/ 1324206 w 12192001"/>
              <a:gd name="connsiteY86" fmla="*/ 813947 h 6858000"/>
              <a:gd name="connsiteX87" fmla="*/ 1330390 w 12192001"/>
              <a:gd name="connsiteY87" fmla="*/ 807637 h 6858000"/>
              <a:gd name="connsiteX88" fmla="*/ 1330390 w 12192001"/>
              <a:gd name="connsiteY88" fmla="*/ 788415 h 6858000"/>
              <a:gd name="connsiteX89" fmla="*/ 1337214 w 12192001"/>
              <a:gd name="connsiteY89" fmla="*/ 781093 h 6858000"/>
              <a:gd name="connsiteX90" fmla="*/ 1344037 w 12192001"/>
              <a:gd name="connsiteY90" fmla="*/ 788415 h 6858000"/>
              <a:gd name="connsiteX91" fmla="*/ 1344037 w 12192001"/>
              <a:gd name="connsiteY91" fmla="*/ 807637 h 6858000"/>
              <a:gd name="connsiteX92" fmla="*/ 1350229 w 12192001"/>
              <a:gd name="connsiteY92" fmla="*/ 813947 h 6858000"/>
              <a:gd name="connsiteX93" fmla="*/ 1356414 w 12192001"/>
              <a:gd name="connsiteY93" fmla="*/ 807637 h 6858000"/>
              <a:gd name="connsiteX94" fmla="*/ 1356414 w 12192001"/>
              <a:gd name="connsiteY94" fmla="*/ 785135 h 6858000"/>
              <a:gd name="connsiteX95" fmla="*/ 1341029 w 12192001"/>
              <a:gd name="connsiteY95" fmla="*/ 770814 h 6858000"/>
              <a:gd name="connsiteX96" fmla="*/ 1296920 w 12192001"/>
              <a:gd name="connsiteY96" fmla="*/ 770814 h 6858000"/>
              <a:gd name="connsiteX97" fmla="*/ 1286282 w 12192001"/>
              <a:gd name="connsiteY97" fmla="*/ 775480 h 6858000"/>
              <a:gd name="connsiteX98" fmla="*/ 1280097 w 12192001"/>
              <a:gd name="connsiteY98" fmla="*/ 771584 h 6858000"/>
              <a:gd name="connsiteX99" fmla="*/ 1273905 w 12192001"/>
              <a:gd name="connsiteY99" fmla="*/ 777894 h 6858000"/>
              <a:gd name="connsiteX100" fmla="*/ 1273912 w 12192001"/>
              <a:gd name="connsiteY100" fmla="*/ 777894 h 6858000"/>
              <a:gd name="connsiteX101" fmla="*/ 1273912 w 12192001"/>
              <a:gd name="connsiteY101" fmla="*/ 807637 h 6858000"/>
              <a:gd name="connsiteX102" fmla="*/ 1280097 w 12192001"/>
              <a:gd name="connsiteY102" fmla="*/ 813947 h 6858000"/>
              <a:gd name="connsiteX103" fmla="*/ 1286282 w 12192001"/>
              <a:gd name="connsiteY103" fmla="*/ 807637 h 6858000"/>
              <a:gd name="connsiteX104" fmla="*/ 1286282 w 12192001"/>
              <a:gd name="connsiteY104" fmla="*/ 788415 h 6858000"/>
              <a:gd name="connsiteX105" fmla="*/ 1293105 w 12192001"/>
              <a:gd name="connsiteY105" fmla="*/ 781093 h 6858000"/>
              <a:gd name="connsiteX106" fmla="*/ 1299928 w 12192001"/>
              <a:gd name="connsiteY106" fmla="*/ 788415 h 6858000"/>
              <a:gd name="connsiteX107" fmla="*/ 1299928 w 12192001"/>
              <a:gd name="connsiteY107" fmla="*/ 807637 h 6858000"/>
              <a:gd name="connsiteX108" fmla="*/ 1306120 w 12192001"/>
              <a:gd name="connsiteY108" fmla="*/ 813947 h 6858000"/>
              <a:gd name="connsiteX109" fmla="*/ 1312306 w 12192001"/>
              <a:gd name="connsiteY109" fmla="*/ 807637 h 6858000"/>
              <a:gd name="connsiteX110" fmla="*/ 1312306 w 12192001"/>
              <a:gd name="connsiteY110" fmla="*/ 785135 h 6858000"/>
              <a:gd name="connsiteX111" fmla="*/ 1296920 w 12192001"/>
              <a:gd name="connsiteY111" fmla="*/ 770814 h 6858000"/>
              <a:gd name="connsiteX112" fmla="*/ 1249004 w 12192001"/>
              <a:gd name="connsiteY112" fmla="*/ 770814 h 6858000"/>
              <a:gd name="connsiteX113" fmla="*/ 1228138 w 12192001"/>
              <a:gd name="connsiteY113" fmla="*/ 792765 h 6858000"/>
              <a:gd name="connsiteX114" fmla="*/ 1249004 w 12192001"/>
              <a:gd name="connsiteY114" fmla="*/ 814724 h 6858000"/>
              <a:gd name="connsiteX115" fmla="*/ 1269862 w 12192001"/>
              <a:gd name="connsiteY115" fmla="*/ 792765 h 6858000"/>
              <a:gd name="connsiteX116" fmla="*/ 1249004 w 12192001"/>
              <a:gd name="connsiteY116" fmla="*/ 770814 h 6858000"/>
              <a:gd name="connsiteX117" fmla="*/ 1712923 w 12192001"/>
              <a:gd name="connsiteY117" fmla="*/ 770806 h 6858000"/>
              <a:gd name="connsiteX118" fmla="*/ 1712923 w 12192001"/>
              <a:gd name="connsiteY118" fmla="*/ 770814 h 6858000"/>
              <a:gd name="connsiteX119" fmla="*/ 1692057 w 12192001"/>
              <a:gd name="connsiteY119" fmla="*/ 792765 h 6858000"/>
              <a:gd name="connsiteX120" fmla="*/ 1712923 w 12192001"/>
              <a:gd name="connsiteY120" fmla="*/ 814724 h 6858000"/>
              <a:gd name="connsiteX121" fmla="*/ 1727596 w 12192001"/>
              <a:gd name="connsiteY121" fmla="*/ 806316 h 6858000"/>
              <a:gd name="connsiteX122" fmla="*/ 1722519 w 12192001"/>
              <a:gd name="connsiteY122" fmla="*/ 800939 h 6858000"/>
              <a:gd name="connsiteX123" fmla="*/ 1712923 w 12192001"/>
              <a:gd name="connsiteY123" fmla="*/ 803044 h 6858000"/>
              <a:gd name="connsiteX124" fmla="*/ 1704434 w 12192001"/>
              <a:gd name="connsiteY124" fmla="*/ 792765 h 6858000"/>
              <a:gd name="connsiteX125" fmla="*/ 1713634 w 12192001"/>
              <a:gd name="connsiteY125" fmla="*/ 782487 h 6858000"/>
              <a:gd name="connsiteX126" fmla="*/ 1722519 w 12192001"/>
              <a:gd name="connsiteY126" fmla="*/ 784512 h 6858000"/>
              <a:gd name="connsiteX127" fmla="*/ 1727596 w 12192001"/>
              <a:gd name="connsiteY127" fmla="*/ 778826 h 6858000"/>
              <a:gd name="connsiteX128" fmla="*/ 1712923 w 12192001"/>
              <a:gd name="connsiteY128" fmla="*/ 770806 h 6858000"/>
              <a:gd name="connsiteX129" fmla="*/ 1425431 w 12192001"/>
              <a:gd name="connsiteY129" fmla="*/ 770806 h 6858000"/>
              <a:gd name="connsiteX130" fmla="*/ 1425431 w 12192001"/>
              <a:gd name="connsiteY130" fmla="*/ 770814 h 6858000"/>
              <a:gd name="connsiteX131" fmla="*/ 1404565 w 12192001"/>
              <a:gd name="connsiteY131" fmla="*/ 792765 h 6858000"/>
              <a:gd name="connsiteX132" fmla="*/ 1425431 w 12192001"/>
              <a:gd name="connsiteY132" fmla="*/ 814724 h 6858000"/>
              <a:gd name="connsiteX133" fmla="*/ 1440105 w 12192001"/>
              <a:gd name="connsiteY133" fmla="*/ 806316 h 6858000"/>
              <a:gd name="connsiteX134" fmla="*/ 1435028 w 12192001"/>
              <a:gd name="connsiteY134" fmla="*/ 800939 h 6858000"/>
              <a:gd name="connsiteX135" fmla="*/ 1425431 w 12192001"/>
              <a:gd name="connsiteY135" fmla="*/ 803044 h 6858000"/>
              <a:gd name="connsiteX136" fmla="*/ 1416942 w 12192001"/>
              <a:gd name="connsiteY136" fmla="*/ 792765 h 6858000"/>
              <a:gd name="connsiteX137" fmla="*/ 1426143 w 12192001"/>
              <a:gd name="connsiteY137" fmla="*/ 782487 h 6858000"/>
              <a:gd name="connsiteX138" fmla="*/ 1435028 w 12192001"/>
              <a:gd name="connsiteY138" fmla="*/ 784512 h 6858000"/>
              <a:gd name="connsiteX139" fmla="*/ 1440105 w 12192001"/>
              <a:gd name="connsiteY139" fmla="*/ 778826 h 6858000"/>
              <a:gd name="connsiteX140" fmla="*/ 1425431 w 12192001"/>
              <a:gd name="connsiteY140" fmla="*/ 770806 h 6858000"/>
              <a:gd name="connsiteX141" fmla="*/ 1598131 w 12192001"/>
              <a:gd name="connsiteY141" fmla="*/ 769251 h 6858000"/>
              <a:gd name="connsiteX142" fmla="*/ 1605035 w 12192001"/>
              <a:gd name="connsiteY142" fmla="*/ 769251 h 6858000"/>
              <a:gd name="connsiteX143" fmla="*/ 1613517 w 12192001"/>
              <a:gd name="connsiteY143" fmla="*/ 776881 h 6858000"/>
              <a:gd name="connsiteX144" fmla="*/ 1605035 w 12192001"/>
              <a:gd name="connsiteY144" fmla="*/ 784438 h 6858000"/>
              <a:gd name="connsiteX145" fmla="*/ 1598131 w 12192001"/>
              <a:gd name="connsiteY145" fmla="*/ 784438 h 6858000"/>
              <a:gd name="connsiteX146" fmla="*/ 1591704 w 12192001"/>
              <a:gd name="connsiteY146" fmla="*/ 758040 h 6858000"/>
              <a:gd name="connsiteX147" fmla="*/ 1585277 w 12192001"/>
              <a:gd name="connsiteY147" fmla="*/ 764350 h 6858000"/>
              <a:gd name="connsiteX148" fmla="*/ 1585277 w 12192001"/>
              <a:gd name="connsiteY148" fmla="*/ 807248 h 6858000"/>
              <a:gd name="connsiteX149" fmla="*/ 1591704 w 12192001"/>
              <a:gd name="connsiteY149" fmla="*/ 813947 h 6858000"/>
              <a:gd name="connsiteX150" fmla="*/ 1598131 w 12192001"/>
              <a:gd name="connsiteY150" fmla="*/ 807248 h 6858000"/>
              <a:gd name="connsiteX151" fmla="*/ 1598131 w 12192001"/>
              <a:gd name="connsiteY151" fmla="*/ 795649 h 6858000"/>
              <a:gd name="connsiteX152" fmla="*/ 1607889 w 12192001"/>
              <a:gd name="connsiteY152" fmla="*/ 795649 h 6858000"/>
              <a:gd name="connsiteX153" fmla="*/ 1626848 w 12192001"/>
              <a:gd name="connsiteY153" fmla="*/ 776881 h 6858000"/>
              <a:gd name="connsiteX154" fmla="*/ 1607493 w 12192001"/>
              <a:gd name="connsiteY154" fmla="*/ 758040 h 6858000"/>
              <a:gd name="connsiteX155" fmla="*/ 1456290 w 12192001"/>
              <a:gd name="connsiteY155" fmla="*/ 757806 h 6858000"/>
              <a:gd name="connsiteX156" fmla="*/ 1450105 w 12192001"/>
              <a:gd name="connsiteY156" fmla="*/ 764115 h 6858000"/>
              <a:gd name="connsiteX157" fmla="*/ 1450105 w 12192001"/>
              <a:gd name="connsiteY157" fmla="*/ 772054 h 6858000"/>
              <a:gd name="connsiteX158" fmla="*/ 1448674 w 12192001"/>
              <a:gd name="connsiteY158" fmla="*/ 772054 h 6858000"/>
              <a:gd name="connsiteX159" fmla="*/ 1442166 w 12192001"/>
              <a:gd name="connsiteY159" fmla="*/ 777659 h 6858000"/>
              <a:gd name="connsiteX160" fmla="*/ 1448674 w 12192001"/>
              <a:gd name="connsiteY160" fmla="*/ 783264 h 6858000"/>
              <a:gd name="connsiteX161" fmla="*/ 1450105 w 12192001"/>
              <a:gd name="connsiteY161" fmla="*/ 783264 h 6858000"/>
              <a:gd name="connsiteX162" fmla="*/ 1450105 w 12192001"/>
              <a:gd name="connsiteY162" fmla="*/ 807637 h 6858000"/>
              <a:gd name="connsiteX163" fmla="*/ 1456290 w 12192001"/>
              <a:gd name="connsiteY163" fmla="*/ 813947 h 6858000"/>
              <a:gd name="connsiteX164" fmla="*/ 1462482 w 12192001"/>
              <a:gd name="connsiteY164" fmla="*/ 807637 h 6858000"/>
              <a:gd name="connsiteX165" fmla="*/ 1462482 w 12192001"/>
              <a:gd name="connsiteY165" fmla="*/ 783264 h 6858000"/>
              <a:gd name="connsiteX166" fmla="*/ 1465886 w 12192001"/>
              <a:gd name="connsiteY166" fmla="*/ 783264 h 6858000"/>
              <a:gd name="connsiteX167" fmla="*/ 1472394 w 12192001"/>
              <a:gd name="connsiteY167" fmla="*/ 777666 h 6858000"/>
              <a:gd name="connsiteX168" fmla="*/ 1465886 w 12192001"/>
              <a:gd name="connsiteY168" fmla="*/ 772054 h 6858000"/>
              <a:gd name="connsiteX169" fmla="*/ 1462482 w 12192001"/>
              <a:gd name="connsiteY169" fmla="*/ 772054 h 6858000"/>
              <a:gd name="connsiteX170" fmla="*/ 1462482 w 12192001"/>
              <a:gd name="connsiteY170" fmla="*/ 764115 h 6858000"/>
              <a:gd name="connsiteX171" fmla="*/ 1456290 w 12192001"/>
              <a:gd name="connsiteY171" fmla="*/ 757806 h 6858000"/>
              <a:gd name="connsiteX172" fmla="*/ 1209576 w 12192001"/>
              <a:gd name="connsiteY172" fmla="*/ 756793 h 6858000"/>
              <a:gd name="connsiteX173" fmla="*/ 1181571 w 12192001"/>
              <a:gd name="connsiteY173" fmla="*/ 785759 h 6858000"/>
              <a:gd name="connsiteX174" fmla="*/ 1209334 w 12192001"/>
              <a:gd name="connsiteY174" fmla="*/ 814724 h 6858000"/>
              <a:gd name="connsiteX175" fmla="*/ 1227111 w 12192001"/>
              <a:gd name="connsiteY175" fmla="*/ 805377 h 6858000"/>
              <a:gd name="connsiteX176" fmla="*/ 1221403 w 12192001"/>
              <a:gd name="connsiteY176" fmla="*/ 799545 h 6858000"/>
              <a:gd name="connsiteX177" fmla="*/ 1208783 w 12192001"/>
              <a:gd name="connsiteY177" fmla="*/ 802112 h 6858000"/>
              <a:gd name="connsiteX178" fmla="*/ 1195372 w 12192001"/>
              <a:gd name="connsiteY178" fmla="*/ 785759 h 6858000"/>
              <a:gd name="connsiteX179" fmla="*/ 1209891 w 12192001"/>
              <a:gd name="connsiteY179" fmla="*/ 768943 h 6858000"/>
              <a:gd name="connsiteX180" fmla="*/ 1221080 w 12192001"/>
              <a:gd name="connsiteY180" fmla="*/ 771591 h 6858000"/>
              <a:gd name="connsiteX181" fmla="*/ 1226634 w 12192001"/>
              <a:gd name="connsiteY181" fmla="*/ 765597 h 6858000"/>
              <a:gd name="connsiteX182" fmla="*/ 1209576 w 12192001"/>
              <a:gd name="connsiteY182" fmla="*/ 756793 h 6858000"/>
              <a:gd name="connsiteX183" fmla="*/ 1636525 w 12192001"/>
              <a:gd name="connsiteY183" fmla="*/ 753521 h 6858000"/>
              <a:gd name="connsiteX184" fmla="*/ 1630340 w 12192001"/>
              <a:gd name="connsiteY184" fmla="*/ 759831 h 6858000"/>
              <a:gd name="connsiteX185" fmla="*/ 1630340 w 12192001"/>
              <a:gd name="connsiteY185" fmla="*/ 807637 h 6858000"/>
              <a:gd name="connsiteX186" fmla="*/ 1636525 w 12192001"/>
              <a:gd name="connsiteY186" fmla="*/ 813947 h 6858000"/>
              <a:gd name="connsiteX187" fmla="*/ 1642717 w 12192001"/>
              <a:gd name="connsiteY187" fmla="*/ 807637 h 6858000"/>
              <a:gd name="connsiteX188" fmla="*/ 1642717 w 12192001"/>
              <a:gd name="connsiteY188" fmla="*/ 759831 h 6858000"/>
              <a:gd name="connsiteX189" fmla="*/ 1636525 w 12192001"/>
              <a:gd name="connsiteY189" fmla="*/ 753521 h 6858000"/>
              <a:gd name="connsiteX190" fmla="*/ 1551323 w 12192001"/>
              <a:gd name="connsiteY190" fmla="*/ 753521 h 6858000"/>
              <a:gd name="connsiteX191" fmla="*/ 1545138 w 12192001"/>
              <a:gd name="connsiteY191" fmla="*/ 759831 h 6858000"/>
              <a:gd name="connsiteX192" fmla="*/ 1545138 w 12192001"/>
              <a:gd name="connsiteY192" fmla="*/ 774240 h 6858000"/>
              <a:gd name="connsiteX193" fmla="*/ 1534903 w 12192001"/>
              <a:gd name="connsiteY193" fmla="*/ 770814 h 6858000"/>
              <a:gd name="connsiteX194" fmla="*/ 1515783 w 12192001"/>
              <a:gd name="connsiteY194" fmla="*/ 792765 h 6858000"/>
              <a:gd name="connsiteX195" fmla="*/ 1534903 w 12192001"/>
              <a:gd name="connsiteY195" fmla="*/ 814724 h 6858000"/>
              <a:gd name="connsiteX196" fmla="*/ 1545534 w 12192001"/>
              <a:gd name="connsiteY196" fmla="*/ 810058 h 6858000"/>
              <a:gd name="connsiteX197" fmla="*/ 1551323 w 12192001"/>
              <a:gd name="connsiteY197" fmla="*/ 813947 h 6858000"/>
              <a:gd name="connsiteX198" fmla="*/ 1557515 w 12192001"/>
              <a:gd name="connsiteY198" fmla="*/ 807637 h 6858000"/>
              <a:gd name="connsiteX199" fmla="*/ 1557515 w 12192001"/>
              <a:gd name="connsiteY199" fmla="*/ 759831 h 6858000"/>
              <a:gd name="connsiteX200" fmla="*/ 1551323 w 12192001"/>
              <a:gd name="connsiteY200" fmla="*/ 753521 h 6858000"/>
              <a:gd name="connsiteX201" fmla="*/ 804762 w 12192001"/>
              <a:gd name="connsiteY201" fmla="*/ 650212 h 6858000"/>
              <a:gd name="connsiteX202" fmla="*/ 804764 w 12192001"/>
              <a:gd name="connsiteY202" fmla="*/ 650212 h 6858000"/>
              <a:gd name="connsiteX203" fmla="*/ 804762 w 12192001"/>
              <a:gd name="connsiteY203" fmla="*/ 650219 h 6858000"/>
              <a:gd name="connsiteX204" fmla="*/ 819472 w 12192001"/>
              <a:gd name="connsiteY204" fmla="*/ 592061 h 6858000"/>
              <a:gd name="connsiteX205" fmla="*/ 836068 w 12192001"/>
              <a:gd name="connsiteY205" fmla="*/ 650212 h 6858000"/>
              <a:gd name="connsiteX206" fmla="*/ 804764 w 12192001"/>
              <a:gd name="connsiteY206" fmla="*/ 650212 h 6858000"/>
              <a:gd name="connsiteX207" fmla="*/ 690910 w 12192001"/>
              <a:gd name="connsiteY207" fmla="*/ 578135 h 6858000"/>
              <a:gd name="connsiteX208" fmla="*/ 623426 w 12192001"/>
              <a:gd name="connsiteY208" fmla="*/ 649405 h 6858000"/>
              <a:gd name="connsiteX209" fmla="*/ 688753 w 12192001"/>
              <a:gd name="connsiteY209" fmla="*/ 720315 h 6858000"/>
              <a:gd name="connsiteX210" fmla="*/ 734299 w 12192001"/>
              <a:gd name="connsiteY210" fmla="*/ 703558 h 6858000"/>
              <a:gd name="connsiteX211" fmla="*/ 735305 w 12192001"/>
              <a:gd name="connsiteY211" fmla="*/ 676822 h 6858000"/>
              <a:gd name="connsiteX212" fmla="*/ 710631 w 12192001"/>
              <a:gd name="connsiteY212" fmla="*/ 674841 h 6858000"/>
              <a:gd name="connsiteX213" fmla="*/ 690433 w 12192001"/>
              <a:gd name="connsiteY213" fmla="*/ 682765 h 6858000"/>
              <a:gd name="connsiteX214" fmla="*/ 690433 w 12192001"/>
              <a:gd name="connsiteY214" fmla="*/ 682758 h 6858000"/>
              <a:gd name="connsiteX215" fmla="*/ 663771 w 12192001"/>
              <a:gd name="connsiteY215" fmla="*/ 649398 h 6858000"/>
              <a:gd name="connsiteX216" fmla="*/ 691819 w 12192001"/>
              <a:gd name="connsiteY216" fmla="*/ 614328 h 6858000"/>
              <a:gd name="connsiteX217" fmla="*/ 713338 w 12192001"/>
              <a:gd name="connsiteY217" fmla="*/ 623711 h 6858000"/>
              <a:gd name="connsiteX218" fmla="*/ 737858 w 12192001"/>
              <a:gd name="connsiteY218" fmla="*/ 618510 h 6858000"/>
              <a:gd name="connsiteX219" fmla="*/ 735591 w 12192001"/>
              <a:gd name="connsiteY219" fmla="*/ 593946 h 6858000"/>
              <a:gd name="connsiteX220" fmla="*/ 690910 w 12192001"/>
              <a:gd name="connsiteY220" fmla="*/ 578135 h 6858000"/>
              <a:gd name="connsiteX221" fmla="*/ 1064403 w 12192001"/>
              <a:gd name="connsiteY221" fmla="*/ 559331 h 6858000"/>
              <a:gd name="connsiteX222" fmla="*/ 1082877 w 12192001"/>
              <a:gd name="connsiteY222" fmla="*/ 632589 h 6858000"/>
              <a:gd name="connsiteX223" fmla="*/ 1043434 w 12192001"/>
              <a:gd name="connsiteY223" fmla="*/ 632596 h 6858000"/>
              <a:gd name="connsiteX224" fmla="*/ 820587 w 12192001"/>
              <a:gd name="connsiteY224" fmla="*/ 556998 h 6858000"/>
              <a:gd name="connsiteX225" fmla="*/ 784901 w 12192001"/>
              <a:gd name="connsiteY225" fmla="*/ 587299 h 6858000"/>
              <a:gd name="connsiteX226" fmla="*/ 748723 w 12192001"/>
              <a:gd name="connsiteY226" fmla="*/ 693205 h 6858000"/>
              <a:gd name="connsiteX227" fmla="*/ 768584 w 12192001"/>
              <a:gd name="connsiteY227" fmla="*/ 718393 h 6858000"/>
              <a:gd name="connsiteX228" fmla="*/ 793199 w 12192001"/>
              <a:gd name="connsiteY228" fmla="*/ 698649 h 6858000"/>
              <a:gd name="connsiteX229" fmla="*/ 797161 w 12192001"/>
              <a:gd name="connsiteY229" fmla="*/ 686742 h 6858000"/>
              <a:gd name="connsiteX230" fmla="*/ 843603 w 12192001"/>
              <a:gd name="connsiteY230" fmla="*/ 686793 h 6858000"/>
              <a:gd name="connsiteX231" fmla="*/ 847110 w 12192001"/>
              <a:gd name="connsiteY231" fmla="*/ 698972 h 6858000"/>
              <a:gd name="connsiteX232" fmla="*/ 872422 w 12192001"/>
              <a:gd name="connsiteY232" fmla="*/ 718415 h 6858000"/>
              <a:gd name="connsiteX233" fmla="*/ 893309 w 12192001"/>
              <a:gd name="connsiteY233" fmla="*/ 693323 h 6858000"/>
              <a:gd name="connsiteX234" fmla="*/ 856156 w 12192001"/>
              <a:gd name="connsiteY234" fmla="*/ 587270 h 6858000"/>
              <a:gd name="connsiteX235" fmla="*/ 820587 w 12192001"/>
              <a:gd name="connsiteY235" fmla="*/ 556998 h 6858000"/>
              <a:gd name="connsiteX236" fmla="*/ 885576 w 12192001"/>
              <a:gd name="connsiteY236" fmla="*/ 543638 h 6858000"/>
              <a:gd name="connsiteX237" fmla="*/ 864557 w 12192001"/>
              <a:gd name="connsiteY237" fmla="*/ 565619 h 6858000"/>
              <a:gd name="connsiteX238" fmla="*/ 885569 w 12192001"/>
              <a:gd name="connsiteY238" fmla="*/ 587585 h 6858000"/>
              <a:gd name="connsiteX239" fmla="*/ 885576 w 12192001"/>
              <a:gd name="connsiteY239" fmla="*/ 587585 h 6858000"/>
              <a:gd name="connsiteX240" fmla="*/ 906545 w 12192001"/>
              <a:gd name="connsiteY240" fmla="*/ 587717 h 6858000"/>
              <a:gd name="connsiteX241" fmla="*/ 906501 w 12192001"/>
              <a:gd name="connsiteY241" fmla="*/ 694834 h 6858000"/>
              <a:gd name="connsiteX242" fmla="*/ 931923 w 12192001"/>
              <a:gd name="connsiteY242" fmla="*/ 718415 h 6858000"/>
              <a:gd name="connsiteX243" fmla="*/ 957337 w 12192001"/>
              <a:gd name="connsiteY243" fmla="*/ 694834 h 6858000"/>
              <a:gd name="connsiteX244" fmla="*/ 957308 w 12192001"/>
              <a:gd name="connsiteY244" fmla="*/ 587717 h 6858000"/>
              <a:gd name="connsiteX245" fmla="*/ 977477 w 12192001"/>
              <a:gd name="connsiteY245" fmla="*/ 587717 h 6858000"/>
              <a:gd name="connsiteX246" fmla="*/ 998497 w 12192001"/>
              <a:gd name="connsiteY246" fmla="*/ 565736 h 6858000"/>
              <a:gd name="connsiteX247" fmla="*/ 977477 w 12192001"/>
              <a:gd name="connsiteY247" fmla="*/ 543638 h 6858000"/>
              <a:gd name="connsiteX248" fmla="*/ 1223627 w 12192001"/>
              <a:gd name="connsiteY248" fmla="*/ 543000 h 6858000"/>
              <a:gd name="connsiteX249" fmla="*/ 1233758 w 12192001"/>
              <a:gd name="connsiteY249" fmla="*/ 543000 h 6858000"/>
              <a:gd name="connsiteX250" fmla="*/ 1270354 w 12192001"/>
              <a:gd name="connsiteY250" fmla="*/ 575267 h 6858000"/>
              <a:gd name="connsiteX251" fmla="*/ 1233684 w 12192001"/>
              <a:gd name="connsiteY251" fmla="*/ 607402 h 6858000"/>
              <a:gd name="connsiteX252" fmla="*/ 1223633 w 12192001"/>
              <a:gd name="connsiteY252" fmla="*/ 607402 h 6858000"/>
              <a:gd name="connsiteX253" fmla="*/ 1223627 w 12192001"/>
              <a:gd name="connsiteY253" fmla="*/ 607394 h 6858000"/>
              <a:gd name="connsiteX254" fmla="*/ 1065812 w 12192001"/>
              <a:gd name="connsiteY254" fmla="*/ 515164 h 6858000"/>
              <a:gd name="connsiteX255" fmla="*/ 1020852 w 12192001"/>
              <a:gd name="connsiteY255" fmla="*/ 553330 h 6858000"/>
              <a:gd name="connsiteX256" fmla="*/ 972840 w 12192001"/>
              <a:gd name="connsiteY256" fmla="*/ 686698 h 6858000"/>
              <a:gd name="connsiteX257" fmla="*/ 997858 w 12192001"/>
              <a:gd name="connsiteY257" fmla="*/ 718429 h 6858000"/>
              <a:gd name="connsiteX258" fmla="*/ 1028871 w 12192001"/>
              <a:gd name="connsiteY258" fmla="*/ 693558 h 6858000"/>
              <a:gd name="connsiteX259" fmla="*/ 1033860 w 12192001"/>
              <a:gd name="connsiteY259" fmla="*/ 678613 h 6858000"/>
              <a:gd name="connsiteX260" fmla="*/ 1033867 w 12192001"/>
              <a:gd name="connsiteY260" fmla="*/ 678613 h 6858000"/>
              <a:gd name="connsiteX261" fmla="*/ 1092415 w 12192001"/>
              <a:gd name="connsiteY261" fmla="*/ 678664 h 6858000"/>
              <a:gd name="connsiteX262" fmla="*/ 1096780 w 12192001"/>
              <a:gd name="connsiteY262" fmla="*/ 693910 h 6858000"/>
              <a:gd name="connsiteX263" fmla="*/ 1128666 w 12192001"/>
              <a:gd name="connsiteY263" fmla="*/ 718415 h 6858000"/>
              <a:gd name="connsiteX264" fmla="*/ 1154990 w 12192001"/>
              <a:gd name="connsiteY264" fmla="*/ 686800 h 6858000"/>
              <a:gd name="connsiteX265" fmla="*/ 1110610 w 12192001"/>
              <a:gd name="connsiteY265" fmla="*/ 553300 h 6858000"/>
              <a:gd name="connsiteX266" fmla="*/ 1065812 w 12192001"/>
              <a:gd name="connsiteY266" fmla="*/ 515164 h 6858000"/>
              <a:gd name="connsiteX267" fmla="*/ 1193869 w 12192001"/>
              <a:gd name="connsiteY267" fmla="*/ 496360 h 6858000"/>
              <a:gd name="connsiteX268" fmla="*/ 1164440 w 12192001"/>
              <a:gd name="connsiteY268" fmla="*/ 527138 h 6858000"/>
              <a:gd name="connsiteX269" fmla="*/ 1164440 w 12192001"/>
              <a:gd name="connsiteY269" fmla="*/ 689346 h 6858000"/>
              <a:gd name="connsiteX270" fmla="*/ 1195027 w 12192001"/>
              <a:gd name="connsiteY270" fmla="*/ 718400 h 6858000"/>
              <a:gd name="connsiteX271" fmla="*/ 1225592 w 12192001"/>
              <a:gd name="connsiteY271" fmla="*/ 689346 h 6858000"/>
              <a:gd name="connsiteX272" fmla="*/ 1225563 w 12192001"/>
              <a:gd name="connsiteY272" fmla="*/ 654027 h 6858000"/>
              <a:gd name="connsiteX273" fmla="*/ 1248013 w 12192001"/>
              <a:gd name="connsiteY273" fmla="*/ 654027 h 6858000"/>
              <a:gd name="connsiteX274" fmla="*/ 1331565 w 12192001"/>
              <a:gd name="connsiteY274" fmla="*/ 575575 h 6858000"/>
              <a:gd name="connsiteX275" fmla="*/ 1234484 w 12192001"/>
              <a:gd name="connsiteY275" fmla="*/ 496360 h 6858000"/>
              <a:gd name="connsiteX276" fmla="*/ 1517023 w 12192001"/>
              <a:gd name="connsiteY276" fmla="*/ 455046 h 6858000"/>
              <a:gd name="connsiteX277" fmla="*/ 1484903 w 12192001"/>
              <a:gd name="connsiteY277" fmla="*/ 485567 h 6858000"/>
              <a:gd name="connsiteX278" fmla="*/ 1484962 w 12192001"/>
              <a:gd name="connsiteY278" fmla="*/ 613961 h 6858000"/>
              <a:gd name="connsiteX279" fmla="*/ 1446113 w 12192001"/>
              <a:gd name="connsiteY279" fmla="*/ 666169 h 6858000"/>
              <a:gd name="connsiteX280" fmla="*/ 1407471 w 12192001"/>
              <a:gd name="connsiteY280" fmla="*/ 613961 h 6858000"/>
              <a:gd name="connsiteX281" fmla="*/ 1407478 w 12192001"/>
              <a:gd name="connsiteY281" fmla="*/ 501224 h 6858000"/>
              <a:gd name="connsiteX282" fmla="*/ 1375226 w 12192001"/>
              <a:gd name="connsiteY282" fmla="*/ 470718 h 6858000"/>
              <a:gd name="connsiteX283" fmla="*/ 1343237 w 12192001"/>
              <a:gd name="connsiteY283" fmla="*/ 500798 h 6858000"/>
              <a:gd name="connsiteX284" fmla="*/ 1343245 w 12192001"/>
              <a:gd name="connsiteY284" fmla="*/ 500798 h 6858000"/>
              <a:gd name="connsiteX285" fmla="*/ 1343149 w 12192001"/>
              <a:gd name="connsiteY285" fmla="*/ 611158 h 6858000"/>
              <a:gd name="connsiteX286" fmla="*/ 1446113 w 12192001"/>
              <a:gd name="connsiteY286" fmla="*/ 720351 h 6858000"/>
              <a:gd name="connsiteX287" fmla="*/ 1549122 w 12192001"/>
              <a:gd name="connsiteY287" fmla="*/ 610813 h 6858000"/>
              <a:gd name="connsiteX288" fmla="*/ 1549122 w 12192001"/>
              <a:gd name="connsiteY288" fmla="*/ 485567 h 6858000"/>
              <a:gd name="connsiteX289" fmla="*/ 1517023 w 12192001"/>
              <a:gd name="connsiteY289" fmla="*/ 455046 h 6858000"/>
              <a:gd name="connsiteX290" fmla="*/ 1602468 w 12192001"/>
              <a:gd name="connsiteY290" fmla="*/ 440967 h 6858000"/>
              <a:gd name="connsiteX291" fmla="*/ 1567684 w 12192001"/>
              <a:gd name="connsiteY291" fmla="*/ 473234 h 6858000"/>
              <a:gd name="connsiteX292" fmla="*/ 1567684 w 12192001"/>
              <a:gd name="connsiteY292" fmla="*/ 683425 h 6858000"/>
              <a:gd name="connsiteX293" fmla="*/ 1599555 w 12192001"/>
              <a:gd name="connsiteY293" fmla="*/ 716764 h 6858000"/>
              <a:gd name="connsiteX294" fmla="*/ 1684852 w 12192001"/>
              <a:gd name="connsiteY294" fmla="*/ 716712 h 6858000"/>
              <a:gd name="connsiteX295" fmla="*/ 1714500 w 12192001"/>
              <a:gd name="connsiteY295" fmla="*/ 685847 h 6858000"/>
              <a:gd name="connsiteX296" fmla="*/ 1684852 w 12192001"/>
              <a:gd name="connsiteY296" fmla="*/ 654871 h 6858000"/>
              <a:gd name="connsiteX297" fmla="*/ 1637229 w 12192001"/>
              <a:gd name="connsiteY297" fmla="*/ 654871 h 6858000"/>
              <a:gd name="connsiteX298" fmla="*/ 1637237 w 12192001"/>
              <a:gd name="connsiteY298" fmla="*/ 473234 h 6858000"/>
              <a:gd name="connsiteX299" fmla="*/ 1602468 w 12192001"/>
              <a:gd name="connsiteY299" fmla="*/ 440967 h 6858000"/>
              <a:gd name="connsiteX300" fmla="*/ 1691433 w 12192001"/>
              <a:gd name="connsiteY300" fmla="*/ 427959 h 6858000"/>
              <a:gd name="connsiteX301" fmla="*/ 1659555 w 12192001"/>
              <a:gd name="connsiteY301" fmla="*/ 461268 h 6858000"/>
              <a:gd name="connsiteX302" fmla="*/ 1691433 w 12192001"/>
              <a:gd name="connsiteY302" fmla="*/ 494599 h 6858000"/>
              <a:gd name="connsiteX303" fmla="*/ 1727501 w 12192001"/>
              <a:gd name="connsiteY303" fmla="*/ 494548 h 6858000"/>
              <a:gd name="connsiteX304" fmla="*/ 1727501 w 12192001"/>
              <a:gd name="connsiteY304" fmla="*/ 682288 h 6858000"/>
              <a:gd name="connsiteX305" fmla="*/ 1764588 w 12192001"/>
              <a:gd name="connsiteY305" fmla="*/ 718561 h 6858000"/>
              <a:gd name="connsiteX306" fmla="*/ 1801661 w 12192001"/>
              <a:gd name="connsiteY306" fmla="*/ 682288 h 6858000"/>
              <a:gd name="connsiteX307" fmla="*/ 1801661 w 12192001"/>
              <a:gd name="connsiteY307" fmla="*/ 494540 h 6858000"/>
              <a:gd name="connsiteX308" fmla="*/ 1837721 w 12192001"/>
              <a:gd name="connsiteY308" fmla="*/ 494621 h 6858000"/>
              <a:gd name="connsiteX309" fmla="*/ 1869592 w 12192001"/>
              <a:gd name="connsiteY309" fmla="*/ 461283 h 6858000"/>
              <a:gd name="connsiteX310" fmla="*/ 1837721 w 12192001"/>
              <a:gd name="connsiteY310" fmla="*/ 427974 h 6858000"/>
              <a:gd name="connsiteX311" fmla="*/ 143776 w 12192001"/>
              <a:gd name="connsiteY311" fmla="*/ 0 h 6858000"/>
              <a:gd name="connsiteX312" fmla="*/ 10818893 w 12192001"/>
              <a:gd name="connsiteY312" fmla="*/ 0 h 6858000"/>
              <a:gd name="connsiteX313" fmla="*/ 7994686 w 12192001"/>
              <a:gd name="connsiteY313" fmla="*/ 2164081 h 6858000"/>
              <a:gd name="connsiteX314" fmla="*/ 7578730 w 12192001"/>
              <a:gd name="connsiteY314" fmla="*/ 5307264 h 6858000"/>
              <a:gd name="connsiteX315" fmla="*/ 10721913 w 12192001"/>
              <a:gd name="connsiteY315" fmla="*/ 5723219 h 6858000"/>
              <a:gd name="connsiteX316" fmla="*/ 12192001 w 12192001"/>
              <a:gd name="connsiteY316" fmla="*/ 4596748 h 6858000"/>
              <a:gd name="connsiteX317" fmla="*/ 12192001 w 12192001"/>
              <a:gd name="connsiteY317" fmla="*/ 6858000 h 6858000"/>
              <a:gd name="connsiteX318" fmla="*/ 143776 w 12192001"/>
              <a:gd name="connsiteY318" fmla="*/ 6858000 h 6858000"/>
              <a:gd name="connsiteX319" fmla="*/ 0 w 12192001"/>
              <a:gd name="connsiteY319" fmla="*/ 0 h 6858000"/>
              <a:gd name="connsiteX320" fmla="*/ 1 w 12192001"/>
              <a:gd name="connsiteY320" fmla="*/ 0 h 6858000"/>
              <a:gd name="connsiteX321" fmla="*/ 1 w 12192001"/>
              <a:gd name="connsiteY321" fmla="*/ 6858000 h 6858000"/>
              <a:gd name="connsiteX322" fmla="*/ 0 w 12192001"/>
              <a:gd name="connsiteY3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192001" h="6858000">
                <a:moveTo>
                  <a:pt x="1667383" y="782487"/>
                </a:moveTo>
                <a:cubicBezTo>
                  <a:pt x="1672857" y="782487"/>
                  <a:pt x="1675872" y="787160"/>
                  <a:pt x="1675872" y="792773"/>
                </a:cubicBezTo>
                <a:cubicBezTo>
                  <a:pt x="1675872" y="798371"/>
                  <a:pt x="1672857" y="803044"/>
                  <a:pt x="1667383" y="803044"/>
                </a:cubicBezTo>
                <a:cubicBezTo>
                  <a:pt x="1661910" y="803044"/>
                  <a:pt x="1658895" y="798371"/>
                  <a:pt x="1658895" y="792765"/>
                </a:cubicBezTo>
                <a:cubicBezTo>
                  <a:pt x="1658895" y="787160"/>
                  <a:pt x="1661910" y="782487"/>
                  <a:pt x="1667383" y="782487"/>
                </a:cubicBezTo>
                <a:close/>
                <a:moveTo>
                  <a:pt x="1536649" y="782487"/>
                </a:moveTo>
                <a:cubicBezTo>
                  <a:pt x="1542123" y="782487"/>
                  <a:pt x="1545138" y="787160"/>
                  <a:pt x="1545138" y="792773"/>
                </a:cubicBezTo>
                <a:cubicBezTo>
                  <a:pt x="1545138" y="798378"/>
                  <a:pt x="1542123" y="803044"/>
                  <a:pt x="1536649" y="803044"/>
                </a:cubicBezTo>
                <a:cubicBezTo>
                  <a:pt x="1531176" y="803044"/>
                  <a:pt x="1528161" y="798378"/>
                  <a:pt x="1528161" y="792765"/>
                </a:cubicBezTo>
                <a:cubicBezTo>
                  <a:pt x="1528161" y="787160"/>
                  <a:pt x="1531176" y="782487"/>
                  <a:pt x="1536649" y="782487"/>
                </a:cubicBezTo>
                <a:close/>
                <a:moveTo>
                  <a:pt x="1249004" y="782487"/>
                </a:moveTo>
                <a:cubicBezTo>
                  <a:pt x="1254470" y="782487"/>
                  <a:pt x="1257492" y="787160"/>
                  <a:pt x="1257492" y="792773"/>
                </a:cubicBezTo>
                <a:cubicBezTo>
                  <a:pt x="1257492" y="798371"/>
                  <a:pt x="1254470" y="803044"/>
                  <a:pt x="1249004" y="803044"/>
                </a:cubicBezTo>
                <a:cubicBezTo>
                  <a:pt x="1243523" y="803044"/>
                  <a:pt x="1240515" y="798371"/>
                  <a:pt x="1240515" y="792765"/>
                </a:cubicBezTo>
                <a:cubicBezTo>
                  <a:pt x="1240515" y="787160"/>
                  <a:pt x="1243523" y="782487"/>
                  <a:pt x="1249004" y="782487"/>
                </a:cubicBezTo>
                <a:close/>
                <a:moveTo>
                  <a:pt x="1750127" y="781085"/>
                </a:moveTo>
                <a:cubicBezTo>
                  <a:pt x="1754970" y="781085"/>
                  <a:pt x="1758139" y="785678"/>
                  <a:pt x="1758139" y="788407"/>
                </a:cubicBezTo>
                <a:lnTo>
                  <a:pt x="1742116" y="788407"/>
                </a:lnTo>
                <a:cubicBezTo>
                  <a:pt x="1742116" y="785678"/>
                  <a:pt x="1745285" y="781085"/>
                  <a:pt x="1750127" y="781085"/>
                </a:cubicBezTo>
                <a:close/>
                <a:moveTo>
                  <a:pt x="1493017" y="781085"/>
                </a:moveTo>
                <a:cubicBezTo>
                  <a:pt x="1497860" y="781085"/>
                  <a:pt x="1501029" y="785678"/>
                  <a:pt x="1501029" y="788407"/>
                </a:cubicBezTo>
                <a:lnTo>
                  <a:pt x="1485006" y="788407"/>
                </a:lnTo>
                <a:cubicBezTo>
                  <a:pt x="1485006" y="785678"/>
                  <a:pt x="1488183" y="781085"/>
                  <a:pt x="1493017" y="781085"/>
                </a:cubicBezTo>
                <a:close/>
                <a:moveTo>
                  <a:pt x="1381799" y="781085"/>
                </a:moveTo>
                <a:cubicBezTo>
                  <a:pt x="1386634" y="781085"/>
                  <a:pt x="1389812" y="785678"/>
                  <a:pt x="1389812" y="788407"/>
                </a:cubicBezTo>
                <a:lnTo>
                  <a:pt x="1373788" y="788407"/>
                </a:lnTo>
                <a:cubicBezTo>
                  <a:pt x="1373788" y="785678"/>
                  <a:pt x="1376957" y="781085"/>
                  <a:pt x="1381799" y="781085"/>
                </a:cubicBezTo>
                <a:close/>
                <a:moveTo>
                  <a:pt x="1789475" y="770814"/>
                </a:moveTo>
                <a:cubicBezTo>
                  <a:pt x="1779555" y="770814"/>
                  <a:pt x="1773524" y="777666"/>
                  <a:pt x="1773524" y="784592"/>
                </a:cubicBezTo>
                <a:cubicBezTo>
                  <a:pt x="1773524" y="791129"/>
                  <a:pt x="1776936" y="793470"/>
                  <a:pt x="1783282" y="796038"/>
                </a:cubicBezTo>
                <a:cubicBezTo>
                  <a:pt x="1790186" y="798840"/>
                  <a:pt x="1792886" y="799075"/>
                  <a:pt x="1792886" y="801570"/>
                </a:cubicBezTo>
                <a:cubicBezTo>
                  <a:pt x="1792886" y="802809"/>
                  <a:pt x="1791932" y="803976"/>
                  <a:pt x="1789394" y="803976"/>
                </a:cubicBezTo>
                <a:cubicBezTo>
                  <a:pt x="1784075" y="803976"/>
                  <a:pt x="1781382" y="800476"/>
                  <a:pt x="1777494" y="800476"/>
                </a:cubicBezTo>
                <a:cubicBezTo>
                  <a:pt x="1774720" y="800476"/>
                  <a:pt x="1772417" y="802890"/>
                  <a:pt x="1772417" y="806316"/>
                </a:cubicBezTo>
                <a:cubicBezTo>
                  <a:pt x="1772417" y="811687"/>
                  <a:pt x="1781140" y="814724"/>
                  <a:pt x="1788917" y="814724"/>
                </a:cubicBezTo>
                <a:cubicBezTo>
                  <a:pt x="1797406" y="814724"/>
                  <a:pt x="1804786" y="809662"/>
                  <a:pt x="1804786" y="801100"/>
                </a:cubicBezTo>
                <a:cubicBezTo>
                  <a:pt x="1804786" y="787784"/>
                  <a:pt x="1785425" y="788877"/>
                  <a:pt x="1785425" y="784123"/>
                </a:cubicBezTo>
                <a:cubicBezTo>
                  <a:pt x="1785425" y="782333"/>
                  <a:pt x="1787017" y="781555"/>
                  <a:pt x="1788682" y="781555"/>
                </a:cubicBezTo>
                <a:cubicBezTo>
                  <a:pt x="1792490" y="781555"/>
                  <a:pt x="1796136" y="784592"/>
                  <a:pt x="1798594" y="784592"/>
                </a:cubicBezTo>
                <a:cubicBezTo>
                  <a:pt x="1801529" y="784592"/>
                  <a:pt x="1803752" y="782487"/>
                  <a:pt x="1803752" y="779456"/>
                </a:cubicBezTo>
                <a:cubicBezTo>
                  <a:pt x="1803752" y="773147"/>
                  <a:pt x="1794471" y="770814"/>
                  <a:pt x="1789475" y="770814"/>
                </a:cubicBezTo>
                <a:close/>
                <a:moveTo>
                  <a:pt x="1750443" y="770814"/>
                </a:moveTo>
                <a:cubicBezTo>
                  <a:pt x="1737750" y="770814"/>
                  <a:pt x="1728785" y="781093"/>
                  <a:pt x="1728785" y="792765"/>
                </a:cubicBezTo>
                <a:cubicBezTo>
                  <a:pt x="1728785" y="804988"/>
                  <a:pt x="1737119" y="814724"/>
                  <a:pt x="1750443" y="814724"/>
                </a:cubicBezTo>
                <a:cubicBezTo>
                  <a:pt x="1759805" y="814724"/>
                  <a:pt x="1769878" y="810829"/>
                  <a:pt x="1769878" y="804908"/>
                </a:cubicBezTo>
                <a:cubicBezTo>
                  <a:pt x="1769878" y="801797"/>
                  <a:pt x="1767501" y="799699"/>
                  <a:pt x="1764728" y="799699"/>
                </a:cubicBezTo>
                <a:cubicBezTo>
                  <a:pt x="1761866" y="799699"/>
                  <a:pt x="1758139" y="803514"/>
                  <a:pt x="1752035" y="803514"/>
                </a:cubicBezTo>
                <a:cubicBezTo>
                  <a:pt x="1744097" y="803514"/>
                  <a:pt x="1742116" y="799302"/>
                  <a:pt x="1742116" y="796735"/>
                </a:cubicBezTo>
                <a:lnTo>
                  <a:pt x="1764486" y="796735"/>
                </a:lnTo>
                <a:cubicBezTo>
                  <a:pt x="1768455" y="796735"/>
                  <a:pt x="1770516" y="795729"/>
                  <a:pt x="1770516" y="791445"/>
                </a:cubicBezTo>
                <a:cubicBezTo>
                  <a:pt x="1770516" y="780858"/>
                  <a:pt x="1762659" y="770814"/>
                  <a:pt x="1750443" y="770814"/>
                </a:cubicBezTo>
                <a:close/>
                <a:moveTo>
                  <a:pt x="1665637" y="770814"/>
                </a:moveTo>
                <a:cubicBezTo>
                  <a:pt x="1654852" y="770814"/>
                  <a:pt x="1646518" y="780542"/>
                  <a:pt x="1646518" y="792765"/>
                </a:cubicBezTo>
                <a:cubicBezTo>
                  <a:pt x="1646518" y="804988"/>
                  <a:pt x="1654852" y="814724"/>
                  <a:pt x="1665637" y="814724"/>
                </a:cubicBezTo>
                <a:cubicBezTo>
                  <a:pt x="1670318" y="814724"/>
                  <a:pt x="1673495" y="813404"/>
                  <a:pt x="1676268" y="810058"/>
                </a:cubicBezTo>
                <a:cubicBezTo>
                  <a:pt x="1677141" y="811922"/>
                  <a:pt x="1679049" y="813947"/>
                  <a:pt x="1682064" y="813947"/>
                </a:cubicBezTo>
                <a:cubicBezTo>
                  <a:pt x="1685711" y="813947"/>
                  <a:pt x="1688249" y="811144"/>
                  <a:pt x="1688249" y="807637"/>
                </a:cubicBezTo>
                <a:lnTo>
                  <a:pt x="1688249" y="777901"/>
                </a:lnTo>
                <a:cubicBezTo>
                  <a:pt x="1688249" y="774394"/>
                  <a:pt x="1685711" y="771591"/>
                  <a:pt x="1682064" y="771591"/>
                </a:cubicBezTo>
                <a:cubicBezTo>
                  <a:pt x="1679049" y="771591"/>
                  <a:pt x="1677141" y="773609"/>
                  <a:pt x="1676268" y="775480"/>
                </a:cubicBezTo>
                <a:cubicBezTo>
                  <a:pt x="1673495" y="772134"/>
                  <a:pt x="1670318" y="770814"/>
                  <a:pt x="1665637" y="770814"/>
                </a:cubicBezTo>
                <a:close/>
                <a:moveTo>
                  <a:pt x="1493340" y="770814"/>
                </a:moveTo>
                <a:cubicBezTo>
                  <a:pt x="1480648" y="770814"/>
                  <a:pt x="1471682" y="781093"/>
                  <a:pt x="1471682" y="792765"/>
                </a:cubicBezTo>
                <a:cubicBezTo>
                  <a:pt x="1471682" y="804988"/>
                  <a:pt x="1480009" y="814724"/>
                  <a:pt x="1493340" y="814724"/>
                </a:cubicBezTo>
                <a:cubicBezTo>
                  <a:pt x="1502702" y="814724"/>
                  <a:pt x="1512775" y="810829"/>
                  <a:pt x="1512775" y="804908"/>
                </a:cubicBezTo>
                <a:cubicBezTo>
                  <a:pt x="1512775" y="801797"/>
                  <a:pt x="1510391" y="799699"/>
                  <a:pt x="1507618" y="799699"/>
                </a:cubicBezTo>
                <a:cubicBezTo>
                  <a:pt x="1504764" y="799699"/>
                  <a:pt x="1501029" y="803514"/>
                  <a:pt x="1494925" y="803514"/>
                </a:cubicBezTo>
                <a:cubicBezTo>
                  <a:pt x="1486994" y="803514"/>
                  <a:pt x="1485006" y="799302"/>
                  <a:pt x="1485006" y="796735"/>
                </a:cubicBezTo>
                <a:lnTo>
                  <a:pt x="1507376" y="796735"/>
                </a:lnTo>
                <a:cubicBezTo>
                  <a:pt x="1511345" y="796735"/>
                  <a:pt x="1513406" y="795729"/>
                  <a:pt x="1513406" y="791445"/>
                </a:cubicBezTo>
                <a:cubicBezTo>
                  <a:pt x="1513406" y="780858"/>
                  <a:pt x="1505556" y="770814"/>
                  <a:pt x="1493340" y="770814"/>
                </a:cubicBezTo>
                <a:close/>
                <a:moveTo>
                  <a:pt x="1382115" y="770814"/>
                </a:moveTo>
                <a:cubicBezTo>
                  <a:pt x="1369422" y="770814"/>
                  <a:pt x="1360457" y="781093"/>
                  <a:pt x="1360457" y="792765"/>
                </a:cubicBezTo>
                <a:cubicBezTo>
                  <a:pt x="1360457" y="804988"/>
                  <a:pt x="1368791" y="814724"/>
                  <a:pt x="1382115" y="814724"/>
                </a:cubicBezTo>
                <a:cubicBezTo>
                  <a:pt x="1391476" y="814724"/>
                  <a:pt x="1401550" y="810829"/>
                  <a:pt x="1401550" y="804908"/>
                </a:cubicBezTo>
                <a:cubicBezTo>
                  <a:pt x="1401550" y="801797"/>
                  <a:pt x="1399173" y="799699"/>
                  <a:pt x="1396399" y="799699"/>
                </a:cubicBezTo>
                <a:cubicBezTo>
                  <a:pt x="1393538" y="799699"/>
                  <a:pt x="1389812" y="803514"/>
                  <a:pt x="1383699" y="803514"/>
                </a:cubicBezTo>
                <a:cubicBezTo>
                  <a:pt x="1375768" y="803514"/>
                  <a:pt x="1373788" y="799302"/>
                  <a:pt x="1373788" y="796735"/>
                </a:cubicBezTo>
                <a:lnTo>
                  <a:pt x="1396157" y="796735"/>
                </a:lnTo>
                <a:cubicBezTo>
                  <a:pt x="1400127" y="796735"/>
                  <a:pt x="1402188" y="795729"/>
                  <a:pt x="1402188" y="791445"/>
                </a:cubicBezTo>
                <a:cubicBezTo>
                  <a:pt x="1402188" y="780858"/>
                  <a:pt x="1394330" y="770814"/>
                  <a:pt x="1382115" y="770814"/>
                </a:cubicBezTo>
                <a:close/>
                <a:moveTo>
                  <a:pt x="1341029" y="770814"/>
                </a:moveTo>
                <a:cubicBezTo>
                  <a:pt x="1335710" y="770814"/>
                  <a:pt x="1332371" y="772443"/>
                  <a:pt x="1330390" y="775480"/>
                </a:cubicBezTo>
                <a:cubicBezTo>
                  <a:pt x="1329286" y="773068"/>
                  <a:pt x="1326858" y="771539"/>
                  <a:pt x="1324206" y="771584"/>
                </a:cubicBezTo>
                <a:cubicBezTo>
                  <a:pt x="1320559" y="771584"/>
                  <a:pt x="1318021" y="774394"/>
                  <a:pt x="1318021" y="777894"/>
                </a:cubicBezTo>
                <a:lnTo>
                  <a:pt x="1318021" y="807637"/>
                </a:lnTo>
                <a:cubicBezTo>
                  <a:pt x="1318021" y="811144"/>
                  <a:pt x="1320559" y="813947"/>
                  <a:pt x="1324206" y="813947"/>
                </a:cubicBezTo>
                <a:cubicBezTo>
                  <a:pt x="1327852" y="813947"/>
                  <a:pt x="1330390" y="811144"/>
                  <a:pt x="1330390" y="807637"/>
                </a:cubicBezTo>
                <a:lnTo>
                  <a:pt x="1330390" y="788415"/>
                </a:lnTo>
                <a:cubicBezTo>
                  <a:pt x="1330390" y="784211"/>
                  <a:pt x="1332929" y="781093"/>
                  <a:pt x="1337214" y="781093"/>
                </a:cubicBezTo>
                <a:cubicBezTo>
                  <a:pt x="1341498" y="781093"/>
                  <a:pt x="1344037" y="784211"/>
                  <a:pt x="1344037" y="788415"/>
                </a:cubicBezTo>
                <a:lnTo>
                  <a:pt x="1344037" y="807637"/>
                </a:lnTo>
                <a:cubicBezTo>
                  <a:pt x="1344037" y="811144"/>
                  <a:pt x="1346575" y="813947"/>
                  <a:pt x="1350229" y="813947"/>
                </a:cubicBezTo>
                <a:cubicBezTo>
                  <a:pt x="1353875" y="813947"/>
                  <a:pt x="1356414" y="811144"/>
                  <a:pt x="1356414" y="807637"/>
                </a:cubicBezTo>
                <a:lnTo>
                  <a:pt x="1356414" y="785135"/>
                </a:lnTo>
                <a:cubicBezTo>
                  <a:pt x="1356414" y="775172"/>
                  <a:pt x="1349591" y="770814"/>
                  <a:pt x="1341029" y="770814"/>
                </a:cubicBezTo>
                <a:close/>
                <a:moveTo>
                  <a:pt x="1296920" y="770814"/>
                </a:moveTo>
                <a:cubicBezTo>
                  <a:pt x="1291601" y="770814"/>
                  <a:pt x="1288263" y="772443"/>
                  <a:pt x="1286282" y="775480"/>
                </a:cubicBezTo>
                <a:cubicBezTo>
                  <a:pt x="1285177" y="773068"/>
                  <a:pt x="1282749" y="771539"/>
                  <a:pt x="1280097" y="771584"/>
                </a:cubicBezTo>
                <a:cubicBezTo>
                  <a:pt x="1276451" y="771584"/>
                  <a:pt x="1273905" y="774394"/>
                  <a:pt x="1273905" y="777894"/>
                </a:cubicBezTo>
                <a:lnTo>
                  <a:pt x="1273912" y="777894"/>
                </a:lnTo>
                <a:lnTo>
                  <a:pt x="1273912" y="807637"/>
                </a:lnTo>
                <a:cubicBezTo>
                  <a:pt x="1273912" y="811144"/>
                  <a:pt x="1276451" y="813947"/>
                  <a:pt x="1280097" y="813947"/>
                </a:cubicBezTo>
                <a:cubicBezTo>
                  <a:pt x="1283743" y="813947"/>
                  <a:pt x="1286282" y="811144"/>
                  <a:pt x="1286282" y="807637"/>
                </a:cubicBezTo>
                <a:lnTo>
                  <a:pt x="1286282" y="788415"/>
                </a:lnTo>
                <a:cubicBezTo>
                  <a:pt x="1286282" y="784211"/>
                  <a:pt x="1288820" y="781093"/>
                  <a:pt x="1293105" y="781093"/>
                </a:cubicBezTo>
                <a:cubicBezTo>
                  <a:pt x="1297390" y="781093"/>
                  <a:pt x="1299928" y="784211"/>
                  <a:pt x="1299928" y="788415"/>
                </a:cubicBezTo>
                <a:lnTo>
                  <a:pt x="1299928" y="807637"/>
                </a:lnTo>
                <a:cubicBezTo>
                  <a:pt x="1299928" y="811144"/>
                  <a:pt x="1302467" y="813947"/>
                  <a:pt x="1306120" y="813947"/>
                </a:cubicBezTo>
                <a:cubicBezTo>
                  <a:pt x="1309767" y="813947"/>
                  <a:pt x="1312306" y="811144"/>
                  <a:pt x="1312306" y="807637"/>
                </a:cubicBezTo>
                <a:lnTo>
                  <a:pt x="1312306" y="785135"/>
                </a:lnTo>
                <a:cubicBezTo>
                  <a:pt x="1312306" y="775172"/>
                  <a:pt x="1305482" y="770814"/>
                  <a:pt x="1296920" y="770814"/>
                </a:cubicBezTo>
                <a:close/>
                <a:moveTo>
                  <a:pt x="1249004" y="770814"/>
                </a:moveTo>
                <a:cubicBezTo>
                  <a:pt x="1236465" y="770814"/>
                  <a:pt x="1228138" y="780542"/>
                  <a:pt x="1228138" y="792765"/>
                </a:cubicBezTo>
                <a:cubicBezTo>
                  <a:pt x="1228138" y="804988"/>
                  <a:pt x="1236465" y="814724"/>
                  <a:pt x="1249004" y="814724"/>
                </a:cubicBezTo>
                <a:cubicBezTo>
                  <a:pt x="1261535" y="814724"/>
                  <a:pt x="1269862" y="804988"/>
                  <a:pt x="1269862" y="792765"/>
                </a:cubicBezTo>
                <a:cubicBezTo>
                  <a:pt x="1269862" y="780542"/>
                  <a:pt x="1261535" y="770814"/>
                  <a:pt x="1249004" y="770814"/>
                </a:cubicBezTo>
                <a:close/>
                <a:moveTo>
                  <a:pt x="1712923" y="770806"/>
                </a:moveTo>
                <a:lnTo>
                  <a:pt x="1712923" y="770814"/>
                </a:lnTo>
                <a:cubicBezTo>
                  <a:pt x="1700384" y="770814"/>
                  <a:pt x="1692057" y="780542"/>
                  <a:pt x="1692057" y="792765"/>
                </a:cubicBezTo>
                <a:cubicBezTo>
                  <a:pt x="1692057" y="804988"/>
                  <a:pt x="1700384" y="814724"/>
                  <a:pt x="1712923" y="814724"/>
                </a:cubicBezTo>
                <a:cubicBezTo>
                  <a:pt x="1717838" y="814724"/>
                  <a:pt x="1727596" y="812391"/>
                  <a:pt x="1727596" y="806316"/>
                </a:cubicBezTo>
                <a:cubicBezTo>
                  <a:pt x="1727596" y="803749"/>
                  <a:pt x="1725373" y="800939"/>
                  <a:pt x="1722519" y="800939"/>
                </a:cubicBezTo>
                <a:cubicBezTo>
                  <a:pt x="1720700" y="800939"/>
                  <a:pt x="1718235" y="803044"/>
                  <a:pt x="1712923" y="803044"/>
                </a:cubicBezTo>
                <a:cubicBezTo>
                  <a:pt x="1707449" y="803044"/>
                  <a:pt x="1704434" y="798371"/>
                  <a:pt x="1704434" y="792765"/>
                </a:cubicBezTo>
                <a:cubicBezTo>
                  <a:pt x="1704434" y="787160"/>
                  <a:pt x="1707369" y="782487"/>
                  <a:pt x="1713634" y="782487"/>
                </a:cubicBezTo>
                <a:cubicBezTo>
                  <a:pt x="1718477" y="782487"/>
                  <a:pt x="1719350" y="784512"/>
                  <a:pt x="1722519" y="784512"/>
                </a:cubicBezTo>
                <a:cubicBezTo>
                  <a:pt x="1725373" y="784512"/>
                  <a:pt x="1727596" y="782098"/>
                  <a:pt x="1727596" y="778826"/>
                </a:cubicBezTo>
                <a:cubicBezTo>
                  <a:pt x="1727596" y="772369"/>
                  <a:pt x="1718477" y="770806"/>
                  <a:pt x="1712923" y="770806"/>
                </a:cubicBezTo>
                <a:close/>
                <a:moveTo>
                  <a:pt x="1425431" y="770806"/>
                </a:moveTo>
                <a:lnTo>
                  <a:pt x="1425431" y="770814"/>
                </a:lnTo>
                <a:cubicBezTo>
                  <a:pt x="1412900" y="770814"/>
                  <a:pt x="1404565" y="780542"/>
                  <a:pt x="1404565" y="792765"/>
                </a:cubicBezTo>
                <a:cubicBezTo>
                  <a:pt x="1404565" y="804988"/>
                  <a:pt x="1412900" y="814724"/>
                  <a:pt x="1425431" y="814724"/>
                </a:cubicBezTo>
                <a:cubicBezTo>
                  <a:pt x="1430347" y="814724"/>
                  <a:pt x="1440105" y="812391"/>
                  <a:pt x="1440105" y="806316"/>
                </a:cubicBezTo>
                <a:cubicBezTo>
                  <a:pt x="1440105" y="803749"/>
                  <a:pt x="1437889" y="800939"/>
                  <a:pt x="1435028" y="800939"/>
                </a:cubicBezTo>
                <a:cubicBezTo>
                  <a:pt x="1433208" y="800939"/>
                  <a:pt x="1430743" y="803044"/>
                  <a:pt x="1425431" y="803044"/>
                </a:cubicBezTo>
                <a:cubicBezTo>
                  <a:pt x="1419958" y="803044"/>
                  <a:pt x="1416942" y="798371"/>
                  <a:pt x="1416942" y="792765"/>
                </a:cubicBezTo>
                <a:cubicBezTo>
                  <a:pt x="1416942" y="787160"/>
                  <a:pt x="1419877" y="782487"/>
                  <a:pt x="1426143" y="782487"/>
                </a:cubicBezTo>
                <a:cubicBezTo>
                  <a:pt x="1430985" y="782487"/>
                  <a:pt x="1431858" y="784512"/>
                  <a:pt x="1435028" y="784512"/>
                </a:cubicBezTo>
                <a:cubicBezTo>
                  <a:pt x="1437889" y="784512"/>
                  <a:pt x="1440105" y="782098"/>
                  <a:pt x="1440105" y="778826"/>
                </a:cubicBezTo>
                <a:cubicBezTo>
                  <a:pt x="1440105" y="772369"/>
                  <a:pt x="1430985" y="770806"/>
                  <a:pt x="1425431" y="770806"/>
                </a:cubicBezTo>
                <a:close/>
                <a:moveTo>
                  <a:pt x="1598131" y="769251"/>
                </a:moveTo>
                <a:lnTo>
                  <a:pt x="1605035" y="769251"/>
                </a:lnTo>
                <a:cubicBezTo>
                  <a:pt x="1610112" y="769251"/>
                  <a:pt x="1613517" y="771900"/>
                  <a:pt x="1613517" y="776881"/>
                </a:cubicBezTo>
                <a:cubicBezTo>
                  <a:pt x="1613517" y="780777"/>
                  <a:pt x="1610509" y="784438"/>
                  <a:pt x="1605035" y="784438"/>
                </a:cubicBezTo>
                <a:lnTo>
                  <a:pt x="1598131" y="784438"/>
                </a:lnTo>
                <a:close/>
                <a:moveTo>
                  <a:pt x="1591704" y="758040"/>
                </a:moveTo>
                <a:cubicBezTo>
                  <a:pt x="1588374" y="758040"/>
                  <a:pt x="1585277" y="760300"/>
                  <a:pt x="1585277" y="764350"/>
                </a:cubicBezTo>
                <a:lnTo>
                  <a:pt x="1585277" y="807248"/>
                </a:lnTo>
                <a:cubicBezTo>
                  <a:pt x="1585277" y="811687"/>
                  <a:pt x="1587977" y="813947"/>
                  <a:pt x="1591704" y="813947"/>
                </a:cubicBezTo>
                <a:cubicBezTo>
                  <a:pt x="1595431" y="813947"/>
                  <a:pt x="1598131" y="811687"/>
                  <a:pt x="1598131" y="807248"/>
                </a:cubicBezTo>
                <a:lnTo>
                  <a:pt x="1598131" y="795649"/>
                </a:lnTo>
                <a:lnTo>
                  <a:pt x="1607889" y="795649"/>
                </a:lnTo>
                <a:cubicBezTo>
                  <a:pt x="1620105" y="795649"/>
                  <a:pt x="1626848" y="787703"/>
                  <a:pt x="1626848" y="776881"/>
                </a:cubicBezTo>
                <a:cubicBezTo>
                  <a:pt x="1626848" y="764350"/>
                  <a:pt x="1617405" y="758040"/>
                  <a:pt x="1607493" y="758040"/>
                </a:cubicBezTo>
                <a:close/>
                <a:moveTo>
                  <a:pt x="1456290" y="757806"/>
                </a:moveTo>
                <a:cubicBezTo>
                  <a:pt x="1452643" y="757806"/>
                  <a:pt x="1450105" y="760608"/>
                  <a:pt x="1450105" y="764115"/>
                </a:cubicBezTo>
                <a:lnTo>
                  <a:pt x="1450105" y="772054"/>
                </a:lnTo>
                <a:lnTo>
                  <a:pt x="1448674" y="772054"/>
                </a:lnTo>
                <a:cubicBezTo>
                  <a:pt x="1444706" y="772054"/>
                  <a:pt x="1442166" y="773771"/>
                  <a:pt x="1442166" y="777659"/>
                </a:cubicBezTo>
                <a:cubicBezTo>
                  <a:pt x="1442166" y="781555"/>
                  <a:pt x="1444706" y="783264"/>
                  <a:pt x="1448674" y="783264"/>
                </a:cubicBezTo>
                <a:lnTo>
                  <a:pt x="1450105" y="783264"/>
                </a:lnTo>
                <a:lnTo>
                  <a:pt x="1450105" y="807637"/>
                </a:lnTo>
                <a:cubicBezTo>
                  <a:pt x="1450105" y="811144"/>
                  <a:pt x="1452643" y="813947"/>
                  <a:pt x="1456290" y="813947"/>
                </a:cubicBezTo>
                <a:cubicBezTo>
                  <a:pt x="1459936" y="813947"/>
                  <a:pt x="1462482" y="811144"/>
                  <a:pt x="1462482" y="807637"/>
                </a:cubicBezTo>
                <a:lnTo>
                  <a:pt x="1462482" y="783264"/>
                </a:lnTo>
                <a:lnTo>
                  <a:pt x="1465886" y="783264"/>
                </a:lnTo>
                <a:cubicBezTo>
                  <a:pt x="1469855" y="783264"/>
                  <a:pt x="1472394" y="781555"/>
                  <a:pt x="1472394" y="777666"/>
                </a:cubicBezTo>
                <a:cubicBezTo>
                  <a:pt x="1472394" y="773771"/>
                  <a:pt x="1469855" y="772054"/>
                  <a:pt x="1465886" y="772054"/>
                </a:cubicBezTo>
                <a:lnTo>
                  <a:pt x="1462482" y="772054"/>
                </a:lnTo>
                <a:lnTo>
                  <a:pt x="1462482" y="764115"/>
                </a:lnTo>
                <a:cubicBezTo>
                  <a:pt x="1462482" y="760608"/>
                  <a:pt x="1459936" y="757806"/>
                  <a:pt x="1456290" y="757806"/>
                </a:cubicBezTo>
                <a:close/>
                <a:moveTo>
                  <a:pt x="1209576" y="756793"/>
                </a:moveTo>
                <a:cubicBezTo>
                  <a:pt x="1192598" y="756793"/>
                  <a:pt x="1181571" y="768943"/>
                  <a:pt x="1181571" y="785759"/>
                </a:cubicBezTo>
                <a:cubicBezTo>
                  <a:pt x="1181571" y="801643"/>
                  <a:pt x="1191565" y="814724"/>
                  <a:pt x="1209334" y="814724"/>
                </a:cubicBezTo>
                <a:cubicBezTo>
                  <a:pt x="1216399" y="814724"/>
                  <a:pt x="1227111" y="812311"/>
                  <a:pt x="1227111" y="805377"/>
                </a:cubicBezTo>
                <a:cubicBezTo>
                  <a:pt x="1227111" y="803749"/>
                  <a:pt x="1226472" y="799545"/>
                  <a:pt x="1221403" y="799545"/>
                </a:cubicBezTo>
                <a:cubicBezTo>
                  <a:pt x="1218064" y="799545"/>
                  <a:pt x="1216795" y="802112"/>
                  <a:pt x="1208783" y="802112"/>
                </a:cubicBezTo>
                <a:cubicBezTo>
                  <a:pt x="1199972" y="802112"/>
                  <a:pt x="1195372" y="794563"/>
                  <a:pt x="1195372" y="785759"/>
                </a:cubicBezTo>
                <a:cubicBezTo>
                  <a:pt x="1195372" y="777197"/>
                  <a:pt x="1199502" y="768943"/>
                  <a:pt x="1209891" y="768943"/>
                </a:cubicBezTo>
                <a:cubicBezTo>
                  <a:pt x="1214888" y="768943"/>
                  <a:pt x="1218064" y="771591"/>
                  <a:pt x="1221080" y="771591"/>
                </a:cubicBezTo>
                <a:cubicBezTo>
                  <a:pt x="1224411" y="771591"/>
                  <a:pt x="1226634" y="768627"/>
                  <a:pt x="1226634" y="765597"/>
                </a:cubicBezTo>
                <a:cubicBezTo>
                  <a:pt x="1226634" y="758972"/>
                  <a:pt x="1217353" y="756793"/>
                  <a:pt x="1209576" y="756793"/>
                </a:cubicBezTo>
                <a:close/>
                <a:moveTo>
                  <a:pt x="1636525" y="753521"/>
                </a:moveTo>
                <a:cubicBezTo>
                  <a:pt x="1632878" y="753521"/>
                  <a:pt x="1630340" y="756331"/>
                  <a:pt x="1630340" y="759831"/>
                </a:cubicBezTo>
                <a:lnTo>
                  <a:pt x="1630340" y="807637"/>
                </a:lnTo>
                <a:cubicBezTo>
                  <a:pt x="1630340" y="811144"/>
                  <a:pt x="1632878" y="813947"/>
                  <a:pt x="1636525" y="813947"/>
                </a:cubicBezTo>
                <a:cubicBezTo>
                  <a:pt x="1640178" y="813947"/>
                  <a:pt x="1642717" y="811144"/>
                  <a:pt x="1642717" y="807637"/>
                </a:cubicBezTo>
                <a:lnTo>
                  <a:pt x="1642717" y="759831"/>
                </a:lnTo>
                <a:cubicBezTo>
                  <a:pt x="1642717" y="756331"/>
                  <a:pt x="1640178" y="753521"/>
                  <a:pt x="1636525" y="753521"/>
                </a:cubicBezTo>
                <a:close/>
                <a:moveTo>
                  <a:pt x="1551323" y="753521"/>
                </a:moveTo>
                <a:cubicBezTo>
                  <a:pt x="1547676" y="753521"/>
                  <a:pt x="1545138" y="756331"/>
                  <a:pt x="1545138" y="759831"/>
                </a:cubicBezTo>
                <a:lnTo>
                  <a:pt x="1545138" y="774240"/>
                </a:lnTo>
                <a:cubicBezTo>
                  <a:pt x="1542915" y="772443"/>
                  <a:pt x="1540222" y="770814"/>
                  <a:pt x="1534903" y="770814"/>
                </a:cubicBezTo>
                <a:cubicBezTo>
                  <a:pt x="1524118" y="770814"/>
                  <a:pt x="1515783" y="780542"/>
                  <a:pt x="1515783" y="792765"/>
                </a:cubicBezTo>
                <a:cubicBezTo>
                  <a:pt x="1515783" y="804996"/>
                  <a:pt x="1524118" y="814724"/>
                  <a:pt x="1534903" y="814724"/>
                </a:cubicBezTo>
                <a:cubicBezTo>
                  <a:pt x="1539584" y="814724"/>
                  <a:pt x="1542761" y="813404"/>
                  <a:pt x="1545534" y="810058"/>
                </a:cubicBezTo>
                <a:cubicBezTo>
                  <a:pt x="1546407" y="811922"/>
                  <a:pt x="1548315" y="813947"/>
                  <a:pt x="1551323" y="813947"/>
                </a:cubicBezTo>
                <a:cubicBezTo>
                  <a:pt x="1554977" y="813947"/>
                  <a:pt x="1557515" y="811144"/>
                  <a:pt x="1557515" y="807637"/>
                </a:cubicBezTo>
                <a:lnTo>
                  <a:pt x="1557515" y="759831"/>
                </a:lnTo>
                <a:cubicBezTo>
                  <a:pt x="1557515" y="756331"/>
                  <a:pt x="1554977" y="753521"/>
                  <a:pt x="1551323" y="753521"/>
                </a:cubicBezTo>
                <a:close/>
                <a:moveTo>
                  <a:pt x="804762" y="650212"/>
                </a:moveTo>
                <a:lnTo>
                  <a:pt x="804764" y="650212"/>
                </a:lnTo>
                <a:lnTo>
                  <a:pt x="804762" y="650219"/>
                </a:lnTo>
                <a:close/>
                <a:moveTo>
                  <a:pt x="819472" y="592061"/>
                </a:moveTo>
                <a:lnTo>
                  <a:pt x="836068" y="650212"/>
                </a:lnTo>
                <a:lnTo>
                  <a:pt x="804764" y="650212"/>
                </a:lnTo>
                <a:close/>
                <a:moveTo>
                  <a:pt x="690910" y="578135"/>
                </a:moveTo>
                <a:cubicBezTo>
                  <a:pt x="654204" y="578135"/>
                  <a:pt x="623426" y="606631"/>
                  <a:pt x="623426" y="649405"/>
                </a:cubicBezTo>
                <a:cubicBezTo>
                  <a:pt x="623426" y="691239"/>
                  <a:pt x="650814" y="720315"/>
                  <a:pt x="688753" y="720315"/>
                </a:cubicBezTo>
                <a:cubicBezTo>
                  <a:pt x="709743" y="720315"/>
                  <a:pt x="724615" y="712699"/>
                  <a:pt x="734299" y="703558"/>
                </a:cubicBezTo>
                <a:cubicBezTo>
                  <a:pt x="741240" y="697006"/>
                  <a:pt x="744549" y="686103"/>
                  <a:pt x="735305" y="676822"/>
                </a:cubicBezTo>
                <a:cubicBezTo>
                  <a:pt x="728745" y="670219"/>
                  <a:pt x="721137" y="667020"/>
                  <a:pt x="710631" y="674841"/>
                </a:cubicBezTo>
                <a:cubicBezTo>
                  <a:pt x="705789" y="678451"/>
                  <a:pt x="700814" y="682765"/>
                  <a:pt x="690433" y="682765"/>
                </a:cubicBezTo>
                <a:lnTo>
                  <a:pt x="690433" y="682758"/>
                </a:lnTo>
                <a:cubicBezTo>
                  <a:pt x="674453" y="682758"/>
                  <a:pt x="663771" y="668957"/>
                  <a:pt x="663771" y="649398"/>
                </a:cubicBezTo>
                <a:cubicBezTo>
                  <a:pt x="663771" y="628884"/>
                  <a:pt x="674916" y="614328"/>
                  <a:pt x="691819" y="614328"/>
                </a:cubicBezTo>
                <a:cubicBezTo>
                  <a:pt x="702935" y="614328"/>
                  <a:pt x="708371" y="619904"/>
                  <a:pt x="713338" y="623711"/>
                </a:cubicBezTo>
                <a:cubicBezTo>
                  <a:pt x="721658" y="630087"/>
                  <a:pt x="731717" y="627431"/>
                  <a:pt x="737858" y="618510"/>
                </a:cubicBezTo>
                <a:cubicBezTo>
                  <a:pt x="744013" y="609544"/>
                  <a:pt x="742898" y="600843"/>
                  <a:pt x="735591" y="593946"/>
                </a:cubicBezTo>
                <a:cubicBezTo>
                  <a:pt x="726170" y="585054"/>
                  <a:pt x="711313" y="578135"/>
                  <a:pt x="690910" y="578135"/>
                </a:cubicBezTo>
                <a:close/>
                <a:moveTo>
                  <a:pt x="1064403" y="559331"/>
                </a:moveTo>
                <a:lnTo>
                  <a:pt x="1082877" y="632589"/>
                </a:lnTo>
                <a:lnTo>
                  <a:pt x="1043434" y="632596"/>
                </a:lnTo>
                <a:close/>
                <a:moveTo>
                  <a:pt x="820587" y="556998"/>
                </a:moveTo>
                <a:cubicBezTo>
                  <a:pt x="800851" y="556998"/>
                  <a:pt x="794160" y="562846"/>
                  <a:pt x="784901" y="587299"/>
                </a:cubicBezTo>
                <a:cubicBezTo>
                  <a:pt x="784901" y="587299"/>
                  <a:pt x="753089" y="677974"/>
                  <a:pt x="748723" y="693205"/>
                </a:cubicBezTo>
                <a:cubicBezTo>
                  <a:pt x="743903" y="710043"/>
                  <a:pt x="752876" y="718393"/>
                  <a:pt x="768584" y="718393"/>
                </a:cubicBezTo>
                <a:cubicBezTo>
                  <a:pt x="781145" y="718393"/>
                  <a:pt x="787961" y="713924"/>
                  <a:pt x="793199" y="698649"/>
                </a:cubicBezTo>
                <a:lnTo>
                  <a:pt x="797161" y="686742"/>
                </a:lnTo>
                <a:lnTo>
                  <a:pt x="843603" y="686793"/>
                </a:lnTo>
                <a:lnTo>
                  <a:pt x="847110" y="698972"/>
                </a:lnTo>
                <a:cubicBezTo>
                  <a:pt x="851182" y="714211"/>
                  <a:pt x="859604" y="718415"/>
                  <a:pt x="872422" y="718415"/>
                </a:cubicBezTo>
                <a:cubicBezTo>
                  <a:pt x="888122" y="718415"/>
                  <a:pt x="897858" y="709882"/>
                  <a:pt x="893309" y="693323"/>
                </a:cubicBezTo>
                <a:cubicBezTo>
                  <a:pt x="889325" y="678796"/>
                  <a:pt x="856156" y="587270"/>
                  <a:pt x="856156" y="587270"/>
                </a:cubicBezTo>
                <a:cubicBezTo>
                  <a:pt x="847880" y="563484"/>
                  <a:pt x="840529" y="556998"/>
                  <a:pt x="820587" y="556998"/>
                </a:cubicBezTo>
                <a:close/>
                <a:moveTo>
                  <a:pt x="885576" y="543638"/>
                </a:moveTo>
                <a:cubicBezTo>
                  <a:pt x="869832" y="543638"/>
                  <a:pt x="864557" y="551958"/>
                  <a:pt x="864557" y="565619"/>
                </a:cubicBezTo>
                <a:cubicBezTo>
                  <a:pt x="864557" y="579221"/>
                  <a:pt x="869832" y="587585"/>
                  <a:pt x="885569" y="587585"/>
                </a:cubicBezTo>
                <a:lnTo>
                  <a:pt x="885576" y="587585"/>
                </a:lnTo>
                <a:lnTo>
                  <a:pt x="906545" y="587717"/>
                </a:lnTo>
                <a:lnTo>
                  <a:pt x="906501" y="694834"/>
                </a:lnTo>
                <a:cubicBezTo>
                  <a:pt x="906501" y="712376"/>
                  <a:pt x="916119" y="718415"/>
                  <a:pt x="931923" y="718415"/>
                </a:cubicBezTo>
                <a:cubicBezTo>
                  <a:pt x="947653" y="718415"/>
                  <a:pt x="957337" y="712376"/>
                  <a:pt x="957337" y="694834"/>
                </a:cubicBezTo>
                <a:lnTo>
                  <a:pt x="957308" y="587717"/>
                </a:lnTo>
                <a:lnTo>
                  <a:pt x="977477" y="587717"/>
                </a:lnTo>
                <a:cubicBezTo>
                  <a:pt x="993222" y="587717"/>
                  <a:pt x="998497" y="579397"/>
                  <a:pt x="998497" y="565736"/>
                </a:cubicBezTo>
                <a:cubicBezTo>
                  <a:pt x="998497" y="552134"/>
                  <a:pt x="993222" y="543638"/>
                  <a:pt x="977477" y="543638"/>
                </a:cubicBezTo>
                <a:close/>
                <a:moveTo>
                  <a:pt x="1223627" y="543000"/>
                </a:moveTo>
                <a:lnTo>
                  <a:pt x="1233758" y="543000"/>
                </a:lnTo>
                <a:cubicBezTo>
                  <a:pt x="1266201" y="543000"/>
                  <a:pt x="1270354" y="560410"/>
                  <a:pt x="1270354" y="575267"/>
                </a:cubicBezTo>
                <a:cubicBezTo>
                  <a:pt x="1270354" y="591532"/>
                  <a:pt x="1265555" y="607402"/>
                  <a:pt x="1233684" y="607402"/>
                </a:cubicBezTo>
                <a:lnTo>
                  <a:pt x="1223633" y="607402"/>
                </a:lnTo>
                <a:lnTo>
                  <a:pt x="1223627" y="607394"/>
                </a:lnTo>
                <a:close/>
                <a:moveTo>
                  <a:pt x="1065812" y="515164"/>
                </a:moveTo>
                <a:cubicBezTo>
                  <a:pt x="1040940" y="515164"/>
                  <a:pt x="1032510" y="522530"/>
                  <a:pt x="1020852" y="553330"/>
                </a:cubicBezTo>
                <a:cubicBezTo>
                  <a:pt x="1020852" y="553330"/>
                  <a:pt x="978335" y="667512"/>
                  <a:pt x="972840" y="686698"/>
                </a:cubicBezTo>
                <a:cubicBezTo>
                  <a:pt x="966765" y="707901"/>
                  <a:pt x="978064" y="718429"/>
                  <a:pt x="997858" y="718429"/>
                </a:cubicBezTo>
                <a:cubicBezTo>
                  <a:pt x="1013684" y="718429"/>
                  <a:pt x="1022275" y="712809"/>
                  <a:pt x="1028871" y="693558"/>
                </a:cubicBezTo>
                <a:lnTo>
                  <a:pt x="1033860" y="678613"/>
                </a:lnTo>
                <a:lnTo>
                  <a:pt x="1033867" y="678613"/>
                </a:lnTo>
                <a:lnTo>
                  <a:pt x="1092415" y="678664"/>
                </a:lnTo>
                <a:lnTo>
                  <a:pt x="1096780" y="693910"/>
                </a:lnTo>
                <a:cubicBezTo>
                  <a:pt x="1101916" y="713110"/>
                  <a:pt x="1112525" y="718415"/>
                  <a:pt x="1128666" y="718415"/>
                </a:cubicBezTo>
                <a:cubicBezTo>
                  <a:pt x="1148460" y="718415"/>
                  <a:pt x="1160713" y="707659"/>
                  <a:pt x="1154990" y="686800"/>
                </a:cubicBezTo>
                <a:cubicBezTo>
                  <a:pt x="1149972" y="668495"/>
                  <a:pt x="1110610" y="553300"/>
                  <a:pt x="1110610" y="553300"/>
                </a:cubicBezTo>
                <a:cubicBezTo>
                  <a:pt x="1099862" y="522369"/>
                  <a:pt x="1090925" y="515164"/>
                  <a:pt x="1065812" y="515164"/>
                </a:cubicBezTo>
                <a:close/>
                <a:moveTo>
                  <a:pt x="1193869" y="496360"/>
                </a:moveTo>
                <a:cubicBezTo>
                  <a:pt x="1171828" y="496360"/>
                  <a:pt x="1164440" y="508003"/>
                  <a:pt x="1164440" y="527138"/>
                </a:cubicBezTo>
                <a:lnTo>
                  <a:pt x="1164440" y="689346"/>
                </a:lnTo>
                <a:cubicBezTo>
                  <a:pt x="1164440" y="710960"/>
                  <a:pt x="1176010" y="718400"/>
                  <a:pt x="1195027" y="718400"/>
                </a:cubicBezTo>
                <a:cubicBezTo>
                  <a:pt x="1213948" y="718400"/>
                  <a:pt x="1225592" y="710960"/>
                  <a:pt x="1225592" y="689346"/>
                </a:cubicBezTo>
                <a:lnTo>
                  <a:pt x="1225563" y="654027"/>
                </a:lnTo>
                <a:lnTo>
                  <a:pt x="1248013" y="654027"/>
                </a:lnTo>
                <a:cubicBezTo>
                  <a:pt x="1305805" y="654027"/>
                  <a:pt x="1331565" y="621246"/>
                  <a:pt x="1331565" y="575575"/>
                </a:cubicBezTo>
                <a:cubicBezTo>
                  <a:pt x="1331565" y="529595"/>
                  <a:pt x="1306208" y="496360"/>
                  <a:pt x="1234484" y="496360"/>
                </a:cubicBezTo>
                <a:close/>
                <a:moveTo>
                  <a:pt x="1517023" y="455046"/>
                </a:moveTo>
                <a:cubicBezTo>
                  <a:pt x="1497060" y="455046"/>
                  <a:pt x="1484903" y="462867"/>
                  <a:pt x="1484903" y="485567"/>
                </a:cubicBezTo>
                <a:lnTo>
                  <a:pt x="1484962" y="613961"/>
                </a:lnTo>
                <a:cubicBezTo>
                  <a:pt x="1484962" y="649486"/>
                  <a:pt x="1471623" y="666169"/>
                  <a:pt x="1446113" y="666169"/>
                </a:cubicBezTo>
                <a:cubicBezTo>
                  <a:pt x="1421396" y="666169"/>
                  <a:pt x="1407471" y="649493"/>
                  <a:pt x="1407471" y="613961"/>
                </a:cubicBezTo>
                <a:lnTo>
                  <a:pt x="1407478" y="501224"/>
                </a:lnTo>
                <a:cubicBezTo>
                  <a:pt x="1407478" y="478524"/>
                  <a:pt x="1395101" y="470718"/>
                  <a:pt x="1375226" y="470718"/>
                </a:cubicBezTo>
                <a:cubicBezTo>
                  <a:pt x="1355255" y="470718"/>
                  <a:pt x="1343237" y="478099"/>
                  <a:pt x="1343237" y="500798"/>
                </a:cubicBezTo>
                <a:lnTo>
                  <a:pt x="1343245" y="500798"/>
                </a:lnTo>
                <a:lnTo>
                  <a:pt x="1343149" y="611158"/>
                </a:lnTo>
                <a:cubicBezTo>
                  <a:pt x="1343149" y="676544"/>
                  <a:pt x="1372129" y="720351"/>
                  <a:pt x="1446113" y="720351"/>
                </a:cubicBezTo>
                <a:cubicBezTo>
                  <a:pt x="1520560" y="720351"/>
                  <a:pt x="1549122" y="676228"/>
                  <a:pt x="1549122" y="610813"/>
                </a:cubicBezTo>
                <a:lnTo>
                  <a:pt x="1549122" y="485567"/>
                </a:lnTo>
                <a:cubicBezTo>
                  <a:pt x="1549122" y="462867"/>
                  <a:pt x="1536899" y="455046"/>
                  <a:pt x="1517023" y="455046"/>
                </a:cubicBezTo>
                <a:close/>
                <a:moveTo>
                  <a:pt x="1602468" y="440967"/>
                </a:moveTo>
                <a:cubicBezTo>
                  <a:pt x="1580846" y="440967"/>
                  <a:pt x="1567684" y="449228"/>
                  <a:pt x="1567684" y="473234"/>
                </a:cubicBezTo>
                <a:lnTo>
                  <a:pt x="1567684" y="683425"/>
                </a:lnTo>
                <a:cubicBezTo>
                  <a:pt x="1567684" y="704145"/>
                  <a:pt x="1575681" y="716764"/>
                  <a:pt x="1599555" y="716764"/>
                </a:cubicBezTo>
                <a:lnTo>
                  <a:pt x="1684852" y="716712"/>
                </a:lnTo>
                <a:cubicBezTo>
                  <a:pt x="1707061" y="716712"/>
                  <a:pt x="1714500" y="705113"/>
                  <a:pt x="1714500" y="685847"/>
                </a:cubicBezTo>
                <a:cubicBezTo>
                  <a:pt x="1714500" y="666661"/>
                  <a:pt x="1707061" y="654871"/>
                  <a:pt x="1684852" y="654871"/>
                </a:cubicBezTo>
                <a:lnTo>
                  <a:pt x="1637229" y="654871"/>
                </a:lnTo>
                <a:lnTo>
                  <a:pt x="1637237" y="473234"/>
                </a:lnTo>
                <a:cubicBezTo>
                  <a:pt x="1637237" y="449228"/>
                  <a:pt x="1623994" y="440967"/>
                  <a:pt x="1602468" y="440967"/>
                </a:cubicBezTo>
                <a:close/>
                <a:moveTo>
                  <a:pt x="1691433" y="427959"/>
                </a:moveTo>
                <a:cubicBezTo>
                  <a:pt x="1667559" y="427959"/>
                  <a:pt x="1659555" y="440652"/>
                  <a:pt x="1659555" y="461268"/>
                </a:cubicBezTo>
                <a:cubicBezTo>
                  <a:pt x="1659555" y="481987"/>
                  <a:pt x="1667559" y="494599"/>
                  <a:pt x="1691433" y="494599"/>
                </a:cubicBezTo>
                <a:lnTo>
                  <a:pt x="1727501" y="494548"/>
                </a:lnTo>
                <a:lnTo>
                  <a:pt x="1727501" y="682288"/>
                </a:lnTo>
                <a:cubicBezTo>
                  <a:pt x="1727501" y="707879"/>
                  <a:pt x="1741536" y="718561"/>
                  <a:pt x="1764588" y="718561"/>
                </a:cubicBezTo>
                <a:cubicBezTo>
                  <a:pt x="1787538" y="718561"/>
                  <a:pt x="1801661" y="707879"/>
                  <a:pt x="1801661" y="682288"/>
                </a:cubicBezTo>
                <a:lnTo>
                  <a:pt x="1801661" y="494540"/>
                </a:lnTo>
                <a:lnTo>
                  <a:pt x="1837721" y="494621"/>
                </a:lnTo>
                <a:cubicBezTo>
                  <a:pt x="1861588" y="494621"/>
                  <a:pt x="1869592" y="482002"/>
                  <a:pt x="1869592" y="461283"/>
                </a:cubicBezTo>
                <a:cubicBezTo>
                  <a:pt x="1869592" y="440666"/>
                  <a:pt x="1861588" y="427974"/>
                  <a:pt x="1837721" y="427974"/>
                </a:cubicBezTo>
                <a:close/>
                <a:moveTo>
                  <a:pt x="143776" y="0"/>
                </a:moveTo>
                <a:lnTo>
                  <a:pt x="10818893" y="0"/>
                </a:lnTo>
                <a:lnTo>
                  <a:pt x="7994686" y="2164081"/>
                </a:lnTo>
                <a:cubicBezTo>
                  <a:pt x="7011857" y="2917184"/>
                  <a:pt x="6825628" y="4324435"/>
                  <a:pt x="7578730" y="5307264"/>
                </a:cubicBezTo>
                <a:cubicBezTo>
                  <a:pt x="8331834" y="6290092"/>
                  <a:pt x="9739084" y="6476322"/>
                  <a:pt x="10721913" y="5723219"/>
                </a:cubicBezTo>
                <a:lnTo>
                  <a:pt x="12192001" y="4596748"/>
                </a:lnTo>
                <a:lnTo>
                  <a:pt x="12192001" y="6858000"/>
                </a:lnTo>
                <a:lnTo>
                  <a:pt x="143776" y="6858000"/>
                </a:lnTo>
                <a:close/>
                <a:moveTo>
                  <a:pt x="0" y="0"/>
                </a:moveTo>
                <a:lnTo>
                  <a:pt x="1" y="0"/>
                </a:lnTo>
                <a:lnTo>
                  <a:pt x="1" y="6858000"/>
                </a:lnTo>
                <a:lnTo>
                  <a:pt x="0" y="6858000"/>
                </a:lnTo>
                <a:close/>
              </a:path>
            </a:pathLst>
          </a:custGeom>
          <a:solidFill>
            <a:schemeClr val="bg2">
              <a:alpha val="85000"/>
            </a:schemeClr>
          </a:solidFill>
        </p:spPr>
        <p:txBody>
          <a:bodyPr wrap="square">
            <a:noAutofit/>
          </a:bodyPr>
          <a:lstStyle>
            <a:lvl1pPr marL="0" indent="0">
              <a:buNone/>
              <a:defRPr/>
            </a:lvl1pPr>
          </a:lstStyle>
          <a:p>
            <a:pPr lvl="0"/>
            <a:r>
              <a:rPr lang="en-GB"/>
              <a:t> </a:t>
            </a:r>
            <a:endParaRPr lang="en-US"/>
          </a:p>
        </p:txBody>
      </p:sp>
      <p:sp>
        <p:nvSpPr>
          <p:cNvPr id="2" name="Title">
            <a:extLst>
              <a:ext uri="{FF2B5EF4-FFF2-40B4-BE49-F238E27FC236}">
                <a16:creationId xmlns:a16="http://schemas.microsoft.com/office/drawing/2014/main" id="{6C6FFA94-4BEE-8EEE-C0F4-09D87008AF70}"/>
              </a:ext>
            </a:extLst>
          </p:cNvPr>
          <p:cNvSpPr>
            <a:spLocks noGrp="1"/>
          </p:cNvSpPr>
          <p:nvPr>
            <p:ph type="title" hasCustomPrompt="1"/>
          </p:nvPr>
        </p:nvSpPr>
        <p:spPr>
          <a:xfrm>
            <a:off x="646113" y="2631108"/>
            <a:ext cx="7590555" cy="1569660"/>
          </a:xfrm>
        </p:spPr>
        <p:txBody>
          <a:bodyPr wrap="square" anchor="b" anchorCtr="0">
            <a:spAutoFit/>
          </a:bodyPr>
          <a:lstStyle>
            <a:lvl1pPr>
              <a:lnSpc>
                <a:spcPct val="85000"/>
              </a:lnSpc>
              <a:defRPr sz="6000" b="0" baseline="0">
                <a:solidFill>
                  <a:schemeClr val="tx1"/>
                </a:solidFill>
              </a:defRPr>
            </a:lvl1pPr>
          </a:lstStyle>
          <a:p>
            <a:r>
              <a:rPr lang="en-US"/>
              <a:t>INSERT TITLE OF THE PRESENTATION HERE</a:t>
            </a:r>
          </a:p>
        </p:txBody>
      </p:sp>
      <p:sp>
        <p:nvSpPr>
          <p:cNvPr id="17" name="Presenter Name">
            <a:extLst>
              <a:ext uri="{FF2B5EF4-FFF2-40B4-BE49-F238E27FC236}">
                <a16:creationId xmlns:a16="http://schemas.microsoft.com/office/drawing/2014/main" id="{F709BD4D-D0EC-E8EF-2E44-9E9203D6AED7}"/>
              </a:ext>
            </a:extLst>
          </p:cNvPr>
          <p:cNvSpPr>
            <a:spLocks noGrp="1"/>
          </p:cNvSpPr>
          <p:nvPr>
            <p:ph type="body" sz="quarter" idx="11" hasCustomPrompt="1"/>
          </p:nvPr>
        </p:nvSpPr>
        <p:spPr>
          <a:xfrm>
            <a:off x="654914" y="6096449"/>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tx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Christian M Surname</a:t>
            </a:r>
            <a:endParaRPr lang="en-US"/>
          </a:p>
        </p:txBody>
      </p:sp>
      <p:sp>
        <p:nvSpPr>
          <p:cNvPr id="7" name="Subhead">
            <a:extLst>
              <a:ext uri="{FF2B5EF4-FFF2-40B4-BE49-F238E27FC236}">
                <a16:creationId xmlns:a16="http://schemas.microsoft.com/office/drawing/2014/main" id="{533FF503-9579-3192-266E-68A54B7DCDDD}"/>
              </a:ext>
            </a:extLst>
          </p:cNvPr>
          <p:cNvSpPr>
            <a:spLocks noGrp="1"/>
          </p:cNvSpPr>
          <p:nvPr>
            <p:ph type="body" sz="quarter" idx="10" hasCustomPrompt="1"/>
          </p:nvPr>
        </p:nvSpPr>
        <p:spPr>
          <a:xfrm>
            <a:off x="646113" y="4357892"/>
            <a:ext cx="4493895" cy="391628"/>
          </a:xfrm>
          <a:solidFill>
            <a:schemeClr val="accent1"/>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bg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
        <p:nvSpPr>
          <p:cNvPr id="16" name="Rectangle 15">
            <a:extLst>
              <a:ext uri="{FF2B5EF4-FFF2-40B4-BE49-F238E27FC236}">
                <a16:creationId xmlns:a16="http://schemas.microsoft.com/office/drawing/2014/main" id="{708B81FF-A254-32D2-1005-88C3918DFCD2}"/>
              </a:ext>
            </a:extLst>
          </p:cNvPr>
          <p:cNvSpPr/>
          <p:nvPr userDrawn="1"/>
        </p:nvSpPr>
        <p:spPr>
          <a:xfrm>
            <a:off x="0" y="0"/>
            <a:ext cx="143775" cy="6858000"/>
          </a:xfrm>
          <a:prstGeom prst="rect">
            <a:avLst/>
          </a:prstGeom>
          <a:solidFill>
            <a:srgbClr val="006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16797909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 Green">
    <p:bg>
      <p:bgPr>
        <a:solidFill>
          <a:srgbClr val="004038"/>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6AE4B28-66EF-1230-B3EC-359401FE1C09}"/>
              </a:ext>
            </a:extLst>
          </p:cNvPr>
          <p:cNvSpPr>
            <a:spLocks noGrp="1"/>
          </p:cNvSpPr>
          <p:nvPr>
            <p:ph type="title" hasCustomPrompt="1"/>
          </p:nvPr>
        </p:nvSpPr>
        <p:spPr>
          <a:xfrm>
            <a:off x="646113" y="1160593"/>
            <a:ext cx="7590555" cy="2511457"/>
          </a:xfrm>
        </p:spPr>
        <p:txBody>
          <a:bodyPr wrap="square" anchor="b" anchorCtr="0">
            <a:spAutoFit/>
          </a:bodyPr>
          <a:lstStyle>
            <a:lvl1pPr>
              <a:lnSpc>
                <a:spcPct val="85000"/>
              </a:lnSpc>
              <a:defRPr sz="9600" b="0" baseline="0">
                <a:solidFill>
                  <a:schemeClr val="bg1"/>
                </a:solidFill>
              </a:defRPr>
            </a:lvl1pPr>
          </a:lstStyle>
          <a:p>
            <a:r>
              <a:rPr lang="en-GB"/>
              <a:t>Big </a:t>
            </a:r>
            <a:br>
              <a:rPr lang="en-GB"/>
            </a:br>
            <a:r>
              <a:rPr lang="en-GB"/>
              <a:t>Concept</a:t>
            </a:r>
            <a:endParaRPr lang="en-US"/>
          </a:p>
        </p:txBody>
      </p:sp>
      <p:sp>
        <p:nvSpPr>
          <p:cNvPr id="9" name="Presenter Name">
            <a:extLst>
              <a:ext uri="{FF2B5EF4-FFF2-40B4-BE49-F238E27FC236}">
                <a16:creationId xmlns:a16="http://schemas.microsoft.com/office/drawing/2014/main" id="{7DE7B800-538A-3BEC-7F2E-98172B993EE7}"/>
              </a:ext>
            </a:extLst>
          </p:cNvPr>
          <p:cNvSpPr>
            <a:spLocks noGrp="1"/>
          </p:cNvSpPr>
          <p:nvPr>
            <p:ph type="body" sz="quarter" idx="15" hasCustomPrompt="1"/>
          </p:nvPr>
        </p:nvSpPr>
        <p:spPr>
          <a:xfrm>
            <a:off x="646112" y="5296290"/>
            <a:ext cx="5617527" cy="699404"/>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marL="0" marR="0" lvl="0" indent="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None/>
              <a:tabLst/>
              <a:defRPr/>
            </a:pPr>
            <a:r>
              <a:rPr lang="en-GB" sz="1800">
                <a:solidFill>
                  <a:schemeClr val="bg1"/>
                </a:solidFill>
              </a:rPr>
              <a:t>Bring the attention of your audience over </a:t>
            </a:r>
            <a:br>
              <a:rPr lang="en-GB" sz="1800">
                <a:solidFill>
                  <a:schemeClr val="bg1"/>
                </a:solidFill>
              </a:rPr>
            </a:br>
            <a:r>
              <a:rPr lang="en-GB" sz="1800">
                <a:solidFill>
                  <a:schemeClr val="bg1"/>
                </a:solidFill>
              </a:rPr>
              <a:t>a key concept using icons or illustrations</a:t>
            </a:r>
          </a:p>
        </p:txBody>
      </p:sp>
      <p:sp>
        <p:nvSpPr>
          <p:cNvPr id="2" name="Rectangle 1">
            <a:extLst>
              <a:ext uri="{FF2B5EF4-FFF2-40B4-BE49-F238E27FC236}">
                <a16:creationId xmlns:a16="http://schemas.microsoft.com/office/drawing/2014/main" id="{F0A5E245-ECBE-30F5-31CC-392435981352}"/>
              </a:ext>
            </a:extLst>
          </p:cNvPr>
          <p:cNvSpPr/>
          <p:nvPr userDrawn="1"/>
        </p:nvSpPr>
        <p:spPr>
          <a:xfrm>
            <a:off x="0" y="0"/>
            <a:ext cx="143775" cy="6858000"/>
          </a:xfrm>
          <a:prstGeom prst="rect">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
        <p:nvSpPr>
          <p:cNvPr id="4" name="TextBox 3">
            <a:extLst>
              <a:ext uri="{FF2B5EF4-FFF2-40B4-BE49-F238E27FC236}">
                <a16:creationId xmlns:a16="http://schemas.microsoft.com/office/drawing/2014/main" id="{C7401165-80B1-E690-56D5-6029F5354A25}"/>
              </a:ext>
            </a:extLst>
          </p:cNvPr>
          <p:cNvSpPr txBox="1"/>
          <p:nvPr userDrawn="1"/>
        </p:nvSpPr>
        <p:spPr>
          <a:xfrm>
            <a:off x="1045845" y="297180"/>
            <a:ext cx="0" cy="0"/>
          </a:xfrm>
          <a:prstGeom prst="rect">
            <a:avLst/>
          </a:prstGeom>
          <a:noFill/>
        </p:spPr>
        <p:txBody>
          <a:bodyPr wrap="none" lIns="0" tIns="0" rIns="0" bIns="0" rtlCol="0">
            <a:noAutofit/>
          </a:bodyPr>
          <a:lstStyle/>
          <a:p>
            <a:pPr algn="l"/>
            <a:endParaRPr lang="en-US" sz="1600">
              <a:solidFill>
                <a:schemeClr val="tx2"/>
              </a:solidFill>
            </a:endParaRPr>
          </a:p>
        </p:txBody>
      </p:sp>
    </p:spTree>
    <p:extLst>
      <p:ext uri="{BB962C8B-B14F-4D97-AF65-F5344CB8AC3E}">
        <p14:creationId xmlns:p14="http://schemas.microsoft.com/office/powerpoint/2010/main" val="37747304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Concept - Green">
    <p:bg>
      <p:bgPr>
        <a:solidFill>
          <a:schemeClr val="accent1"/>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6AE4B28-66EF-1230-B3EC-359401FE1C09}"/>
              </a:ext>
            </a:extLst>
          </p:cNvPr>
          <p:cNvSpPr>
            <a:spLocks noGrp="1"/>
          </p:cNvSpPr>
          <p:nvPr>
            <p:ph type="title" hasCustomPrompt="1"/>
          </p:nvPr>
        </p:nvSpPr>
        <p:spPr>
          <a:xfrm>
            <a:off x="646113" y="1160593"/>
            <a:ext cx="7590555" cy="2511457"/>
          </a:xfrm>
        </p:spPr>
        <p:txBody>
          <a:bodyPr wrap="square" anchor="b" anchorCtr="0">
            <a:spAutoFit/>
          </a:bodyPr>
          <a:lstStyle>
            <a:lvl1pPr>
              <a:lnSpc>
                <a:spcPct val="85000"/>
              </a:lnSpc>
              <a:defRPr sz="9600" b="0" baseline="0">
                <a:solidFill>
                  <a:schemeClr val="bg1"/>
                </a:solidFill>
              </a:defRPr>
            </a:lvl1pPr>
          </a:lstStyle>
          <a:p>
            <a:r>
              <a:rPr lang="en-GB"/>
              <a:t>Big </a:t>
            </a:r>
            <a:br>
              <a:rPr lang="en-GB"/>
            </a:br>
            <a:r>
              <a:rPr lang="en-GB"/>
              <a:t>Concept</a:t>
            </a:r>
            <a:endParaRPr lang="en-US"/>
          </a:p>
        </p:txBody>
      </p:sp>
      <p:sp>
        <p:nvSpPr>
          <p:cNvPr id="9" name="Presenter Name">
            <a:extLst>
              <a:ext uri="{FF2B5EF4-FFF2-40B4-BE49-F238E27FC236}">
                <a16:creationId xmlns:a16="http://schemas.microsoft.com/office/drawing/2014/main" id="{7DE7B800-538A-3BEC-7F2E-98172B993EE7}"/>
              </a:ext>
            </a:extLst>
          </p:cNvPr>
          <p:cNvSpPr>
            <a:spLocks noGrp="1"/>
          </p:cNvSpPr>
          <p:nvPr>
            <p:ph type="body" sz="quarter" idx="15" hasCustomPrompt="1"/>
          </p:nvPr>
        </p:nvSpPr>
        <p:spPr>
          <a:xfrm>
            <a:off x="646112" y="5296290"/>
            <a:ext cx="5617527" cy="699404"/>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marL="0" marR="0" lvl="0" indent="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None/>
              <a:tabLst/>
              <a:defRPr/>
            </a:pPr>
            <a:r>
              <a:rPr lang="en-GB" sz="1800">
                <a:solidFill>
                  <a:schemeClr val="bg1"/>
                </a:solidFill>
              </a:rPr>
              <a:t>Bring the attention of your audience over </a:t>
            </a:r>
            <a:br>
              <a:rPr lang="en-GB" sz="1800">
                <a:solidFill>
                  <a:schemeClr val="bg1"/>
                </a:solidFill>
              </a:rPr>
            </a:br>
            <a:r>
              <a:rPr lang="en-GB" sz="1800">
                <a:solidFill>
                  <a:schemeClr val="bg1"/>
                </a:solidFill>
              </a:rPr>
              <a:t>a key concept using icons or illustrations</a:t>
            </a:r>
          </a:p>
        </p:txBody>
      </p:sp>
      <p:sp>
        <p:nvSpPr>
          <p:cNvPr id="2" name="Rectangle 1">
            <a:extLst>
              <a:ext uri="{FF2B5EF4-FFF2-40B4-BE49-F238E27FC236}">
                <a16:creationId xmlns:a16="http://schemas.microsoft.com/office/drawing/2014/main" id="{F0A5E245-ECBE-30F5-31CC-392435981352}"/>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19162329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ld Title Weave Divider Slide">
    <p:bg>
      <p:bgPr>
        <a:solidFill>
          <a:schemeClr val="accent1"/>
        </a:solidFill>
        <a:effectLst/>
      </p:bgPr>
    </p:bg>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D437FB6A-79D8-0038-6B86-D9DDAFE2CA0C}"/>
              </a:ext>
            </a:extLst>
          </p:cNvPr>
          <p:cNvPicPr/>
          <p:nvPr userDrawn="1"/>
        </p:nvPicPr>
        <p:blipFill rotWithShape="1">
          <a:blip r:embed="rId2" cstate="print"/>
          <a:srcRect b="22548"/>
          <a:stretch/>
        </p:blipFill>
        <p:spPr>
          <a:xfrm>
            <a:off x="0" y="0"/>
            <a:ext cx="12192000" cy="6858001"/>
          </a:xfrm>
          <a:prstGeom prst="rect">
            <a:avLst/>
          </a:prstGeom>
        </p:spPr>
      </p:pic>
      <p:sp>
        <p:nvSpPr>
          <p:cNvPr id="7" name="Title">
            <a:extLst>
              <a:ext uri="{FF2B5EF4-FFF2-40B4-BE49-F238E27FC236}">
                <a16:creationId xmlns:a16="http://schemas.microsoft.com/office/drawing/2014/main" id="{5EC35690-87D7-723F-4E6A-E0156796256B}"/>
              </a:ext>
            </a:extLst>
          </p:cNvPr>
          <p:cNvSpPr>
            <a:spLocks noGrp="1"/>
          </p:cNvSpPr>
          <p:nvPr>
            <p:ph type="title" hasCustomPrompt="1"/>
          </p:nvPr>
        </p:nvSpPr>
        <p:spPr>
          <a:xfrm>
            <a:off x="646113" y="2644170"/>
            <a:ext cx="7590555" cy="784830"/>
          </a:xfrm>
        </p:spPr>
        <p:txBody>
          <a:bodyPr wrap="square" anchor="b" anchorCtr="0">
            <a:spAutoFit/>
          </a:bodyPr>
          <a:lstStyle>
            <a:lvl1pPr>
              <a:lnSpc>
                <a:spcPct val="85000"/>
              </a:lnSpc>
              <a:defRPr sz="6000" b="0" baseline="0">
                <a:solidFill>
                  <a:schemeClr val="bg1"/>
                </a:solidFill>
              </a:defRPr>
            </a:lvl1pPr>
          </a:lstStyle>
          <a:p>
            <a:r>
              <a:rPr lang="en-US"/>
              <a:t>INSERT TITLE HERE</a:t>
            </a:r>
          </a:p>
        </p:txBody>
      </p:sp>
      <p:sp>
        <p:nvSpPr>
          <p:cNvPr id="8" name="Presenter Name">
            <a:extLst>
              <a:ext uri="{FF2B5EF4-FFF2-40B4-BE49-F238E27FC236}">
                <a16:creationId xmlns:a16="http://schemas.microsoft.com/office/drawing/2014/main" id="{4B03D598-C37B-61A4-75AD-FFB1162DB7B2}"/>
              </a:ext>
            </a:extLst>
          </p:cNvPr>
          <p:cNvSpPr>
            <a:spLocks noGrp="1"/>
          </p:cNvSpPr>
          <p:nvPr>
            <p:ph type="body" sz="quarter" idx="11" hasCustomPrompt="1"/>
          </p:nvPr>
        </p:nvSpPr>
        <p:spPr>
          <a:xfrm>
            <a:off x="646113" y="6096728"/>
            <a:ext cx="3028840" cy="422405"/>
          </a:xfrm>
          <a:noFill/>
        </p:spPr>
        <p:txBody>
          <a:bodyPr wrap="square" lIns="0" tIns="72000" rIns="108000" bIns="72000" anchor="ctr" anchorCtr="0">
            <a:spAutoFit/>
          </a:bodyPr>
          <a:lstStyle>
            <a:lvl1pPr marL="0" inden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a:t>Insert text here</a:t>
            </a:r>
            <a:endParaRPr lang="en-US"/>
          </a:p>
        </p:txBody>
      </p:sp>
      <p:sp>
        <p:nvSpPr>
          <p:cNvPr id="9" name="Subhead">
            <a:extLst>
              <a:ext uri="{FF2B5EF4-FFF2-40B4-BE49-F238E27FC236}">
                <a16:creationId xmlns:a16="http://schemas.microsoft.com/office/drawing/2014/main" id="{515E1394-E3A1-1CE1-9412-67C0D649D47F}"/>
              </a:ext>
            </a:extLst>
          </p:cNvPr>
          <p:cNvSpPr>
            <a:spLocks noGrp="1"/>
          </p:cNvSpPr>
          <p:nvPr>
            <p:ph type="body" sz="quarter" idx="10" hasCustomPrompt="1"/>
          </p:nvPr>
        </p:nvSpPr>
        <p:spPr>
          <a:xfrm>
            <a:off x="646113" y="3585845"/>
            <a:ext cx="4502937" cy="391628"/>
          </a:xfrm>
          <a:solidFill>
            <a:srgbClr val="AFD3C9"/>
          </a:solidFill>
        </p:spPr>
        <p:txBody>
          <a:bodyPr wrap="none" lIns="108000" tIns="72000" rIns="108000" bIns="72000" anchor="ctr" anchorCtr="0">
            <a:spAutoFit/>
          </a:bodyPr>
          <a:lstStyle>
            <a:lvl1pPr marL="0" indent="0">
              <a:buNone/>
              <a:defRPr kumimoji="0" lang="en-GB" sz="1600" b="0" i="0" u="none" strike="noStrike" kern="1200" cap="none" spc="0" normalizeH="0" baseline="0" dirty="0" smtClean="0">
                <a:ln>
                  <a:noFill/>
                </a:ln>
                <a:solidFill>
                  <a:schemeClr val="tx1"/>
                </a:solidFill>
                <a:effectLst/>
                <a:uLnTx/>
                <a:uFillTx/>
                <a:latin typeface="Publico Headline Bold" panose="020406020605040D0203" pitchFamily="18" charset="77"/>
                <a:ea typeface="+mn-ea"/>
                <a:cs typeface="+mn-cs"/>
              </a:defRPr>
            </a:lvl1pPr>
            <a:lvl2pP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stStyle>
          <a:p>
            <a:pPr lvl="0"/>
            <a:r>
              <a:rPr lang="en-GB" noProof="0"/>
              <a:t>Insert your subheading within this green box</a:t>
            </a:r>
          </a:p>
        </p:txBody>
      </p:sp>
      <p:sp>
        <p:nvSpPr>
          <p:cNvPr id="2" name="Rectangle 1">
            <a:extLst>
              <a:ext uri="{FF2B5EF4-FFF2-40B4-BE49-F238E27FC236}">
                <a16:creationId xmlns:a16="http://schemas.microsoft.com/office/drawing/2014/main" id="{516840A5-CE75-5227-B424-6A346110967E}"/>
              </a:ext>
            </a:extLst>
          </p:cNvPr>
          <p:cNvSpPr/>
          <p:nvPr userDrawn="1"/>
        </p:nvSpPr>
        <p:spPr>
          <a:xfrm>
            <a:off x="0" y="0"/>
            <a:ext cx="143775" cy="6858000"/>
          </a:xfrm>
          <a:prstGeom prst="rect">
            <a:avLst/>
          </a:prstGeom>
          <a:solidFill>
            <a:srgbClr val="AF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kkurat LL Light" panose="020B0404020101010102" pitchFamily="34" charset="-126"/>
              <a:ea typeface="+mn-ea"/>
              <a:cs typeface="+mn-cs"/>
            </a:endParaRPr>
          </a:p>
        </p:txBody>
      </p:sp>
    </p:spTree>
    <p:extLst>
      <p:ext uri="{BB962C8B-B14F-4D97-AF65-F5344CB8AC3E}">
        <p14:creationId xmlns:p14="http://schemas.microsoft.com/office/powerpoint/2010/main" val="29791684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E1974-1692-4EE0-9D01-5D1DECE5254D}"/>
              </a:ext>
            </a:extLst>
          </p:cNvPr>
          <p:cNvSpPr>
            <a:spLocks noGrp="1"/>
          </p:cNvSpPr>
          <p:nvPr>
            <p:ph type="title"/>
          </p:nvPr>
        </p:nvSpPr>
        <p:spPr>
          <a:xfrm>
            <a:off x="1141413" y="936000"/>
            <a:ext cx="10404475" cy="1053137"/>
          </a:xfrm>
          <a:prstGeom prst="rect">
            <a:avLst/>
          </a:prstGeom>
        </p:spPr>
        <p:txBody>
          <a:bodyPr vert="horz" wrap="square" lIns="0" tIns="0" rIns="0" bIns="0" rtlCol="0" anchor="t">
            <a:noAutofit/>
          </a:bodyPr>
          <a:lstStyle/>
          <a:p>
            <a:r>
              <a:rPr lang="en-GB" noProof="0"/>
              <a:t>INSERT TITLE HERE</a:t>
            </a:r>
          </a:p>
        </p:txBody>
      </p:sp>
      <p:sp>
        <p:nvSpPr>
          <p:cNvPr id="3" name="Text Placeholder 2">
            <a:extLst>
              <a:ext uri="{FF2B5EF4-FFF2-40B4-BE49-F238E27FC236}">
                <a16:creationId xmlns:a16="http://schemas.microsoft.com/office/drawing/2014/main" id="{B0F6B0B3-5848-42F6-B2F6-6CFAFFE49883}"/>
              </a:ext>
            </a:extLst>
          </p:cNvPr>
          <p:cNvSpPr>
            <a:spLocks noGrp="1"/>
          </p:cNvSpPr>
          <p:nvPr>
            <p:ph type="body" idx="1"/>
          </p:nvPr>
        </p:nvSpPr>
        <p:spPr>
          <a:xfrm>
            <a:off x="1141413" y="1989137"/>
            <a:ext cx="10404475" cy="4211638"/>
          </a:xfrm>
          <a:prstGeom prst="rect">
            <a:avLst/>
          </a:prstGeom>
        </p:spPr>
        <p:txBody>
          <a:bodyPr vert="horz" lIns="0" tIns="0" rIns="0" bIns="0" rtlCol="0" anchor="t">
            <a:noAutofit/>
          </a:bodyPr>
          <a:lstStyle/>
          <a:p>
            <a:pPr lvl="0"/>
            <a:r>
              <a:rPr lang="en-GB" noProof="0"/>
              <a:t>Insert text here</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397849144"/>
      </p:ext>
    </p:extLst>
  </p:cSld>
  <p:clrMap bg1="lt1" tx1="dk1" bg2="lt2" tx2="dk2" accent1="accent1" accent2="accent2" accent3="accent3" accent4="accent4" accent5="accent5" accent6="accent6" hlink="hlink" folHlink="folHlink"/>
  <p:sldLayoutIdLst>
    <p:sldLayoutId id="2147483724" r:id="rId1"/>
    <p:sldLayoutId id="2147483661" r:id="rId2"/>
    <p:sldLayoutId id="2147483662" r:id="rId3"/>
    <p:sldLayoutId id="2147483663" r:id="rId4"/>
    <p:sldLayoutId id="2147483664" r:id="rId5"/>
    <p:sldLayoutId id="2147483665" r:id="rId6"/>
    <p:sldLayoutId id="2147483725" r:id="rId7"/>
    <p:sldLayoutId id="2147483666" r:id="rId8"/>
    <p:sldLayoutId id="2147483667" r:id="rId9"/>
    <p:sldLayoutId id="2147483668" r:id="rId10"/>
    <p:sldLayoutId id="2147483726" r:id="rId11"/>
    <p:sldLayoutId id="2147483727" r:id="rId12"/>
    <p:sldLayoutId id="2147483728" r:id="rId13"/>
    <p:sldLayoutId id="2147483729" r:id="rId14"/>
    <p:sldLayoutId id="2147483730" r:id="rId15"/>
    <p:sldLayoutId id="2147483704" r:id="rId16"/>
    <p:sldLayoutId id="2147483705" r:id="rId17"/>
    <p:sldLayoutId id="2147483706" r:id="rId18"/>
    <p:sldLayoutId id="2147483707"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709" r:id="rId38"/>
    <p:sldLayoutId id="2147483687" r:id="rId39"/>
    <p:sldLayoutId id="2147483688" r:id="rId40"/>
    <p:sldLayoutId id="2147483689" r:id="rId41"/>
    <p:sldLayoutId id="2147483690" r:id="rId42"/>
    <p:sldLayoutId id="2147483691" r:id="rId43"/>
    <p:sldLayoutId id="2147483713" r:id="rId44"/>
    <p:sldLayoutId id="2147483714" r:id="rId45"/>
    <p:sldLayoutId id="2147483715" r:id="rId46"/>
    <p:sldLayoutId id="2147483716" r:id="rId47"/>
  </p:sldLayoutIdLst>
  <p:transition>
    <p:fade/>
  </p:transition>
  <p:hf hdr="0"/>
  <p:txStyles>
    <p:titleStyle>
      <a:lvl1pPr algn="l" defTabSz="914400" rtl="0" eaLnBrk="1" latinLnBrk="0" hangingPunct="1">
        <a:lnSpc>
          <a:spcPct val="100000"/>
        </a:lnSpc>
        <a:spcBef>
          <a:spcPct val="0"/>
        </a:spcBef>
        <a:buNone/>
        <a:defRPr sz="5500" kern="2000" cap="all" spc="100" baseline="0">
          <a:solidFill>
            <a:schemeClr val="tx2"/>
          </a:solidFill>
          <a:latin typeface="Impact" panose="020B0806030902050204" pitchFamily="34" charset="0"/>
          <a:ea typeface="+mj-ea"/>
          <a:cs typeface="+mj-cs"/>
        </a:defRPr>
      </a:lvl1pPr>
    </p:titleStyle>
    <p:bodyStyle>
      <a:lvl1pPr marL="216000" indent="-216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b="0" kern="1200">
          <a:solidFill>
            <a:schemeClr val="tx1"/>
          </a:solidFill>
          <a:latin typeface="+mn-lt"/>
          <a:ea typeface="+mn-ea"/>
          <a:cs typeface="+mn-cs"/>
        </a:defRPr>
      </a:lvl1pPr>
      <a:lvl2pPr marL="432000" indent="-180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b="0" kern="1200">
          <a:solidFill>
            <a:schemeClr val="tx1"/>
          </a:solidFill>
          <a:latin typeface="+mn-lt"/>
          <a:ea typeface="Akkurat LL" panose="020B0504020101010102" pitchFamily="34" charset="-126"/>
          <a:cs typeface="Akkurat LL" panose="020B0504020101010102" pitchFamily="34" charset="-126"/>
        </a:defRPr>
      </a:lvl2pPr>
      <a:lvl3pPr marL="648000" indent="-180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b="0" kern="1200">
          <a:solidFill>
            <a:schemeClr val="tx1"/>
          </a:solidFill>
          <a:latin typeface="+mn-lt"/>
          <a:ea typeface="+mn-ea"/>
          <a:cs typeface="+mn-cs"/>
        </a:defRPr>
      </a:lvl3pPr>
      <a:lvl4pPr marL="216000" indent="-216000" algn="l" defTabSz="914400" rtl="0" eaLnBrk="1" latinLnBrk="0" hangingPunct="1">
        <a:lnSpc>
          <a:spcPct val="100000"/>
        </a:lnSpc>
        <a:spcBef>
          <a:spcPts val="0"/>
        </a:spcBef>
        <a:spcAft>
          <a:spcPts val="800"/>
        </a:spcAft>
        <a:buClr>
          <a:schemeClr val="accent1"/>
        </a:buClr>
        <a:buFont typeface="Arial" panose="020B0604020202020204" pitchFamily="34" charset="0"/>
        <a:buChar char="•"/>
        <a:tabLst>
          <a:tab pos="0" algn="l"/>
        </a:tabLst>
        <a:defRPr sz="1600" b="0" kern="1200">
          <a:solidFill>
            <a:schemeClr val="tx1"/>
          </a:solidFill>
          <a:latin typeface="+mn-lt"/>
          <a:ea typeface="+mn-ea"/>
          <a:cs typeface="+mn-cs"/>
        </a:defRPr>
      </a:lvl4pPr>
      <a:lvl5pPr marL="216000" indent="-216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7">
          <p15:clr>
            <a:srgbClr val="F26B43"/>
          </p15:clr>
        </p15:guide>
        <p15:guide id="4" pos="7273">
          <p15:clr>
            <a:srgbClr val="F26B43"/>
          </p15:clr>
        </p15:guide>
        <p15:guide id="6" orient="horz" pos="232">
          <p15:clr>
            <a:srgbClr val="F26B43"/>
          </p15:clr>
        </p15:guide>
        <p15:guide id="7"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98CB-D714-6F35-2460-C59F910A57F8}"/>
              </a:ext>
            </a:extLst>
          </p:cNvPr>
          <p:cNvSpPr>
            <a:spLocks noGrp="1"/>
          </p:cNvSpPr>
          <p:nvPr>
            <p:ph type="title"/>
          </p:nvPr>
        </p:nvSpPr>
        <p:spPr>
          <a:xfrm>
            <a:off x="646113" y="1466924"/>
            <a:ext cx="6460461" cy="3139321"/>
          </a:xfrm>
        </p:spPr>
        <p:txBody>
          <a:bodyPr/>
          <a:lstStyle/>
          <a:p>
            <a:r>
              <a:rPr lang="en-GB" b="1" cap="none">
                <a:latin typeface="Montserrat"/>
              </a:rPr>
              <a:t>Public Realm </a:t>
            </a:r>
            <a:br>
              <a:rPr lang="en-GB" b="1" cap="none">
                <a:latin typeface="Montserrat" pitchFamily="2" charset="77"/>
              </a:rPr>
            </a:br>
            <a:r>
              <a:rPr lang="en-GB" b="1" cap="none">
                <a:latin typeface="Montserrat"/>
              </a:rPr>
              <a:t>Innovation Lab: Trial plan template</a:t>
            </a:r>
          </a:p>
        </p:txBody>
      </p:sp>
      <p:sp>
        <p:nvSpPr>
          <p:cNvPr id="5" name="Text Placeholder 1">
            <a:extLst>
              <a:ext uri="{FF2B5EF4-FFF2-40B4-BE49-F238E27FC236}">
                <a16:creationId xmlns:a16="http://schemas.microsoft.com/office/drawing/2014/main" id="{E4FCC3D8-4B54-0124-66F5-776CFAB0BE30}"/>
              </a:ext>
            </a:extLst>
          </p:cNvPr>
          <p:cNvSpPr txBox="1">
            <a:spLocks/>
          </p:cNvSpPr>
          <p:nvPr/>
        </p:nvSpPr>
        <p:spPr>
          <a:xfrm>
            <a:off x="9378699" y="6323710"/>
            <a:ext cx="2946809" cy="524997"/>
          </a:xfrm>
          <a:prstGeom prst="rect">
            <a:avLst/>
          </a:prstGeom>
          <a:noFill/>
        </p:spPr>
        <p:txBody>
          <a:bodyPr vert="horz" wrap="square" lIns="0" tIns="72000" rIns="108000" bIns="72000" rtlCol="0" anchor="ctr" anchorCtr="0">
            <a:spAutoFit/>
          </a:bodyPr>
          <a:lstStyle>
            <a:lvl1pPr marL="0" indent="0" algn="l" defTabSz="914400" rtl="0" eaLnBrk="1" latinLnBrk="0" hangingPunct="1">
              <a:lnSpc>
                <a:spcPct val="100000"/>
              </a:lnSpc>
              <a:spcBef>
                <a:spcPts val="0"/>
              </a:spcBef>
              <a:spcAft>
                <a:spcPts val="800"/>
              </a:spcAft>
              <a:buClr>
                <a:schemeClr val="accent1"/>
              </a:buClr>
              <a:buFont typeface="Arial" panose="020B0604020202020204" pitchFamily="34" charset="0"/>
              <a:buNone/>
              <a:defRPr kumimoji="0" lang="en-GB" sz="1800" b="0" i="0" u="none" strike="noStrike" kern="1200" cap="none" spc="0" normalizeH="0" baseline="0" dirty="0" smtClean="0">
                <a:ln>
                  <a:noFill/>
                </a:ln>
                <a:solidFill>
                  <a:schemeClr val="bg1"/>
                </a:solidFill>
                <a:effectLst/>
                <a:uLnTx/>
                <a:uFillTx/>
                <a:latin typeface="Akkurat LL Light" panose="020B0404020101010102" pitchFamily="34" charset="-126"/>
                <a:ea typeface="Akkurat LL Light" panose="020B0404020101010102" pitchFamily="34" charset="-126"/>
                <a:cs typeface="Akkurat LL Light" panose="020B0404020101010102" pitchFamily="34" charset="-126"/>
              </a:defRPr>
            </a:lvl1pPr>
            <a:lvl2pPr marL="432000" indent="-180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kumimoji="0" lang="en-GB" sz="1600" b="0" i="0" u="none" strike="noStrike" kern="1200" cap="none" spc="0" normalizeH="0" baseline="0" dirty="0" smtClean="0">
                <a:ln>
                  <a:noFill/>
                </a:ln>
                <a:solidFill>
                  <a:srgbClr val="FFFF00"/>
                </a:solidFill>
                <a:effectLst/>
                <a:uLnTx/>
                <a:uFillTx/>
                <a:latin typeface="Publico Headline Bold" panose="020406020605040D0203" pitchFamily="18" charset="77"/>
                <a:ea typeface="+mn-ea"/>
                <a:cs typeface="+mn-cs"/>
              </a:defRPr>
            </a:lvl2pPr>
            <a:lvl3pPr marL="648000" indent="-180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b="0" kern="1200">
                <a:solidFill>
                  <a:schemeClr val="tx1"/>
                </a:solidFill>
                <a:latin typeface="+mn-lt"/>
                <a:ea typeface="+mn-ea"/>
                <a:cs typeface="+mn-cs"/>
              </a:defRPr>
            </a:lvl3pPr>
            <a:lvl4pPr marL="216000" indent="-216000" algn="l" defTabSz="914400" rtl="0" eaLnBrk="1" latinLnBrk="0" hangingPunct="1">
              <a:lnSpc>
                <a:spcPct val="100000"/>
              </a:lnSpc>
              <a:spcBef>
                <a:spcPts val="0"/>
              </a:spcBef>
              <a:spcAft>
                <a:spcPts val="800"/>
              </a:spcAft>
              <a:buClr>
                <a:schemeClr val="accent1"/>
              </a:buClr>
              <a:buFont typeface="Arial" panose="020B0604020202020204" pitchFamily="34" charset="0"/>
              <a:buChar char="•"/>
              <a:tabLst>
                <a:tab pos="0" algn="l"/>
              </a:tabLst>
              <a:defRPr sz="1600" b="0" kern="1200">
                <a:solidFill>
                  <a:schemeClr val="tx1"/>
                </a:solidFill>
                <a:latin typeface="+mn-lt"/>
                <a:ea typeface="+mn-ea"/>
                <a:cs typeface="+mn-cs"/>
              </a:defRPr>
            </a:lvl4pPr>
            <a:lvl5pPr marL="216000" indent="-2160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a:latin typeface="Montserrat"/>
                <a:ea typeface="Akkurat LL Light"/>
              </a:rPr>
              <a:t>Photos by Heather Macey, </a:t>
            </a:r>
            <a:r>
              <a:rPr lang="en-GB" sz="900" err="1">
                <a:latin typeface="Montserrat"/>
                <a:ea typeface="Akkurat LL Light"/>
              </a:rPr>
              <a:t>Makower</a:t>
            </a:r>
            <a:r>
              <a:rPr lang="en-GB" sz="900">
                <a:latin typeface="Montserrat"/>
                <a:ea typeface="Akkurat LL Light"/>
              </a:rPr>
              <a:t> Architects</a:t>
            </a:r>
            <a:endParaRPr lang="en-GB" sz="900">
              <a:latin typeface="Montserrat" pitchFamily="2" charset="77"/>
            </a:endParaRPr>
          </a:p>
          <a:p>
            <a:endParaRPr lang="en-GB" sz="900">
              <a:latin typeface="Montserrat" pitchFamily="2" charset="77"/>
            </a:endParaRPr>
          </a:p>
        </p:txBody>
      </p:sp>
    </p:spTree>
    <p:extLst>
      <p:ext uri="{BB962C8B-B14F-4D97-AF65-F5344CB8AC3E}">
        <p14:creationId xmlns:p14="http://schemas.microsoft.com/office/powerpoint/2010/main" val="38980570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FA88F1B-B2D3-2FA0-E765-337BD2060AF0}"/>
              </a:ext>
            </a:extLst>
          </p:cNvPr>
          <p:cNvSpPr>
            <a:spLocks noGrp="1"/>
          </p:cNvSpPr>
          <p:nvPr>
            <p:ph type="title"/>
          </p:nvPr>
        </p:nvSpPr>
        <p:spPr>
          <a:xfrm>
            <a:off x="494841" y="390492"/>
            <a:ext cx="9250426" cy="1831271"/>
          </a:xfrm>
        </p:spPr>
        <p:txBody>
          <a:bodyPr/>
          <a:lstStyle/>
          <a:p>
            <a:r>
              <a:rPr lang="en-US" sz="7000" b="1" cap="none">
                <a:latin typeface="Montserrat"/>
              </a:rPr>
              <a:t>How to use this document</a:t>
            </a:r>
            <a:endParaRPr lang="en-US"/>
          </a:p>
        </p:txBody>
      </p:sp>
      <p:sp>
        <p:nvSpPr>
          <p:cNvPr id="4" name="Oval 3">
            <a:extLst>
              <a:ext uri="{FF2B5EF4-FFF2-40B4-BE49-F238E27FC236}">
                <a16:creationId xmlns:a16="http://schemas.microsoft.com/office/drawing/2014/main" id="{08A824A4-A519-BFAE-632D-DC459676E4F5}"/>
              </a:ext>
            </a:extLst>
          </p:cNvPr>
          <p:cNvSpPr/>
          <p:nvPr/>
        </p:nvSpPr>
        <p:spPr>
          <a:xfrm>
            <a:off x="7649662" y="1755995"/>
            <a:ext cx="5692291" cy="5692291"/>
          </a:xfrm>
          <a:prstGeom prst="ellipse">
            <a:avLst/>
          </a:prstGeom>
          <a:blipFill>
            <a:blip r:embed="rId2"/>
            <a:stretch>
              <a:fillRect l="-12514" r="-25224" b="89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 name="Rounded Rectangle 9">
            <a:extLst>
              <a:ext uri="{FF2B5EF4-FFF2-40B4-BE49-F238E27FC236}">
                <a16:creationId xmlns:a16="http://schemas.microsoft.com/office/drawing/2014/main" id="{875C39DE-B22D-7680-5804-42FF31ECCA81}"/>
              </a:ext>
            </a:extLst>
          </p:cNvPr>
          <p:cNvSpPr/>
          <p:nvPr/>
        </p:nvSpPr>
        <p:spPr>
          <a:xfrm>
            <a:off x="497880" y="2798027"/>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This is a template document for your trial plan. Please stick to one slide per section. We recommend you refer to the application handbook to get further information about the trial sites and identified challenge.</a:t>
            </a: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15326353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F2710-E3B3-A1F6-07A8-C0EA2980021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67AF84-9567-DCA7-D48E-019ED17FA133}"/>
              </a:ext>
            </a:extLst>
          </p:cNvPr>
          <p:cNvSpPr>
            <a:spLocks noGrp="1"/>
          </p:cNvSpPr>
          <p:nvPr>
            <p:ph type="title"/>
          </p:nvPr>
        </p:nvSpPr>
        <p:spPr>
          <a:xfrm>
            <a:off x="646112" y="360000"/>
            <a:ext cx="10426896" cy="706347"/>
          </a:xfrm>
        </p:spPr>
        <p:txBody>
          <a:bodyPr vert="horz" wrap="square" lIns="0" tIns="0" rIns="0" bIns="0" rtlCol="0" anchor="t" anchorCtr="0">
            <a:normAutofit/>
          </a:bodyPr>
          <a:lstStyle/>
          <a:p>
            <a:r>
              <a:rPr lang="en-US" b="1" cap="none">
                <a:solidFill>
                  <a:srgbClr val="004038"/>
                </a:solidFill>
                <a:latin typeface="Montserrat"/>
              </a:rPr>
              <a:t>Solution </a:t>
            </a:r>
            <a:r>
              <a:rPr lang="en-US" b="1" kern="2000" cap="none" spc="100" baseline="0">
                <a:solidFill>
                  <a:srgbClr val="004038"/>
                </a:solidFill>
                <a:latin typeface="Montserrat"/>
              </a:rPr>
              <a:t>Overview</a:t>
            </a:r>
          </a:p>
        </p:txBody>
      </p:sp>
      <p:sp>
        <p:nvSpPr>
          <p:cNvPr id="9" name="TextBox 8">
            <a:extLst>
              <a:ext uri="{FF2B5EF4-FFF2-40B4-BE49-F238E27FC236}">
                <a16:creationId xmlns:a16="http://schemas.microsoft.com/office/drawing/2014/main" id="{E613288D-22F2-93A8-10FA-70B27A1C9E02}"/>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0057E566-968A-B893-F60F-CBB8DAAEBB83}"/>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DFAA2DD3-9589-6100-6830-564AC6C780BF}"/>
              </a:ext>
            </a:extLst>
          </p:cNvPr>
          <p:cNvSpPr/>
          <p:nvPr/>
        </p:nvSpPr>
        <p:spPr>
          <a:xfrm>
            <a:off x="646563" y="1543515"/>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Please provide:</a:t>
            </a:r>
            <a:endParaRPr lang="en-US">
              <a:solidFill>
                <a:schemeClr val="bg1"/>
              </a:solidFill>
              <a:latin typeface="Montserrat"/>
              <a:ea typeface="Akkurat LL Light"/>
            </a:endParaRPr>
          </a:p>
          <a:p>
            <a:pPr marL="285750" indent="-285750">
              <a:buFont typeface="Calibri"/>
              <a:buChar char="-"/>
            </a:pPr>
            <a:r>
              <a:rPr lang="en-GB" sz="1400">
                <a:solidFill>
                  <a:schemeClr val="bg1"/>
                </a:solidFill>
                <a:latin typeface="Montserrat"/>
                <a:ea typeface="Akkurat LL"/>
              </a:rPr>
              <a:t>Company name</a:t>
            </a:r>
            <a:endParaRPr lang="en-US">
              <a:solidFill>
                <a:schemeClr val="bg1"/>
              </a:solidFill>
              <a:latin typeface="Montserrat"/>
              <a:ea typeface="Akkurat LL Light"/>
            </a:endParaRPr>
          </a:p>
          <a:p>
            <a:pPr marL="285750" indent="-285750">
              <a:buFont typeface="Calibri"/>
              <a:buChar char="-"/>
            </a:pPr>
            <a:r>
              <a:rPr lang="en-GB" sz="1400">
                <a:solidFill>
                  <a:schemeClr val="bg1"/>
                </a:solidFill>
                <a:latin typeface="Montserrat"/>
                <a:ea typeface="Akkurat LL"/>
              </a:rPr>
              <a:t>Trial partners if you are applying as a consortium</a:t>
            </a:r>
          </a:p>
          <a:p>
            <a:pPr marL="285750" indent="-285750">
              <a:buFont typeface="Calibri"/>
              <a:buChar char="-"/>
            </a:pPr>
            <a:r>
              <a:rPr lang="en-GB" sz="1400">
                <a:solidFill>
                  <a:schemeClr val="bg1"/>
                </a:solidFill>
                <a:latin typeface="Montserrat"/>
                <a:ea typeface="Akkurat LL"/>
              </a:rPr>
              <a:t>A brief overview of your solution. You are welcome to use images if that helps.</a:t>
            </a:r>
            <a:endParaRPr lang="en-US">
              <a:solidFill>
                <a:schemeClr val="bg1"/>
              </a:solidFill>
              <a:ea typeface="Akkurat LL Light"/>
            </a:endParaRP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28207963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8823-CA11-9A0A-50FB-016995EB8E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E42EFD1-E55A-1636-FAB2-02F2D3FD60CC}"/>
              </a:ext>
            </a:extLst>
          </p:cNvPr>
          <p:cNvSpPr>
            <a:spLocks noGrp="1"/>
          </p:cNvSpPr>
          <p:nvPr>
            <p:ph type="title"/>
          </p:nvPr>
        </p:nvSpPr>
        <p:spPr>
          <a:xfrm>
            <a:off x="646112" y="360000"/>
            <a:ext cx="10426896" cy="706347"/>
          </a:xfrm>
        </p:spPr>
        <p:txBody>
          <a:bodyPr vert="horz" wrap="square" lIns="0" tIns="0" rIns="0" bIns="0" rtlCol="0" anchor="t" anchorCtr="0">
            <a:normAutofit/>
          </a:bodyPr>
          <a:lstStyle/>
          <a:p>
            <a:r>
              <a:rPr lang="en-US" b="1" cap="none">
                <a:solidFill>
                  <a:srgbClr val="004038"/>
                </a:solidFill>
                <a:latin typeface="Montserrat"/>
              </a:rPr>
              <a:t>Trial summary</a:t>
            </a:r>
            <a:endParaRPr lang="en-US"/>
          </a:p>
        </p:txBody>
      </p:sp>
      <p:sp>
        <p:nvSpPr>
          <p:cNvPr id="9" name="TextBox 8">
            <a:extLst>
              <a:ext uri="{FF2B5EF4-FFF2-40B4-BE49-F238E27FC236}">
                <a16:creationId xmlns:a16="http://schemas.microsoft.com/office/drawing/2014/main" id="{C00F6E78-0460-350B-B6FF-C2DEA5C7DA58}"/>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A3513F69-0791-31B4-D3F4-107677BE379C}"/>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8F281C1D-CF75-F5DE-6E15-3D7F558B8B2B}"/>
              </a:ext>
            </a:extLst>
          </p:cNvPr>
          <p:cNvSpPr/>
          <p:nvPr/>
        </p:nvSpPr>
        <p:spPr>
          <a:xfrm>
            <a:off x="646563" y="1543515"/>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Please provide a brief summary of your trial including what you hope to learn/ demonstrate over the 3 months and how it links to the trial challenge of </a:t>
            </a:r>
            <a:r>
              <a:rPr lang="en-GB" sz="1400" i="1">
                <a:solidFill>
                  <a:schemeClr val="bg1"/>
                </a:solidFill>
                <a:latin typeface="Montserrat"/>
                <a:ea typeface="Akkurat LL"/>
              </a:rPr>
              <a:t>helping children and young people to achieve a healthy weight by making public spaces more inclusive, inviting and connected</a:t>
            </a: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6339175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131F-8969-EE35-249C-45925D8EC9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E07E5F-7F57-4604-85BD-A06E628C8232}"/>
              </a:ext>
            </a:extLst>
          </p:cNvPr>
          <p:cNvSpPr>
            <a:spLocks noGrp="1"/>
          </p:cNvSpPr>
          <p:nvPr>
            <p:ph type="title"/>
          </p:nvPr>
        </p:nvSpPr>
        <p:spPr>
          <a:xfrm>
            <a:off x="646112" y="360000"/>
            <a:ext cx="10426896" cy="706347"/>
          </a:xfrm>
        </p:spPr>
        <p:txBody>
          <a:bodyPr vert="horz" wrap="square" lIns="0" tIns="0" rIns="0" bIns="0" rtlCol="0" anchor="t" anchorCtr="0">
            <a:normAutofit/>
          </a:bodyPr>
          <a:lstStyle/>
          <a:p>
            <a:r>
              <a:rPr lang="en-US" b="1" cap="none">
                <a:solidFill>
                  <a:srgbClr val="004038"/>
                </a:solidFill>
                <a:latin typeface="Montserrat"/>
              </a:rPr>
              <a:t>Trial site/s and audience</a:t>
            </a:r>
            <a:endParaRPr lang="en-US"/>
          </a:p>
        </p:txBody>
      </p:sp>
      <p:sp>
        <p:nvSpPr>
          <p:cNvPr id="9" name="TextBox 8">
            <a:extLst>
              <a:ext uri="{FF2B5EF4-FFF2-40B4-BE49-F238E27FC236}">
                <a16:creationId xmlns:a16="http://schemas.microsoft.com/office/drawing/2014/main" id="{05549FAD-9D7D-29A4-C53B-B893F03ADA55}"/>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179752AD-748E-D112-4E7B-C093298F0C3B}"/>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AD333E0F-B363-D43B-4F9E-3BC8CCCBFAA4}"/>
              </a:ext>
            </a:extLst>
          </p:cNvPr>
          <p:cNvSpPr/>
          <p:nvPr/>
        </p:nvSpPr>
        <p:spPr>
          <a:xfrm>
            <a:off x="646563" y="1543515"/>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Please let us know:</a:t>
            </a:r>
            <a:endParaRPr lang="en-US">
              <a:solidFill>
                <a:schemeClr val="bg1"/>
              </a:solidFill>
            </a:endParaRPr>
          </a:p>
          <a:p>
            <a:pPr marL="285750" indent="-285750">
              <a:buFont typeface="Calibri"/>
              <a:buChar char="-"/>
            </a:pPr>
            <a:r>
              <a:rPr lang="en-GB" sz="1400">
                <a:solidFill>
                  <a:schemeClr val="bg1"/>
                </a:solidFill>
                <a:latin typeface="Montserrat"/>
                <a:ea typeface="Akkurat LL"/>
              </a:rPr>
              <a:t>Which site/s you wish to trial at in the River Roding Health Corridor and why</a:t>
            </a:r>
            <a:endParaRPr lang="en-GB">
              <a:solidFill>
                <a:schemeClr val="bg1"/>
              </a:solidFill>
            </a:endParaRPr>
          </a:p>
          <a:p>
            <a:pPr marL="285750" indent="-285750">
              <a:buFont typeface="Calibri"/>
              <a:buChar char="-"/>
            </a:pPr>
            <a:r>
              <a:rPr lang="en-GB" sz="1400">
                <a:solidFill>
                  <a:schemeClr val="bg1"/>
                </a:solidFill>
                <a:latin typeface="Montserrat"/>
                <a:ea typeface="Akkurat LL"/>
              </a:rPr>
              <a:t>Your target audience for the trial</a:t>
            </a:r>
            <a:endParaRPr lang="en-GB" sz="1400">
              <a:solidFill>
                <a:schemeClr val="bg1"/>
              </a:solidFill>
              <a:latin typeface="Montserrat" pitchFamily="2" charset="77"/>
              <a:ea typeface="Akkurat LL"/>
            </a:endParaRP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21559575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5991A-3B6F-0AF3-95B2-5625B92772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B38A90F-7BB6-115F-2AD0-981C74566DF7}"/>
              </a:ext>
            </a:extLst>
          </p:cNvPr>
          <p:cNvSpPr>
            <a:spLocks noGrp="1"/>
          </p:cNvSpPr>
          <p:nvPr>
            <p:ph type="title"/>
          </p:nvPr>
        </p:nvSpPr>
        <p:spPr>
          <a:xfrm>
            <a:off x="646112" y="360000"/>
            <a:ext cx="10426896" cy="706347"/>
          </a:xfrm>
        </p:spPr>
        <p:txBody>
          <a:bodyPr vert="horz" wrap="square" lIns="0" tIns="0" rIns="0" bIns="0" rtlCol="0" anchor="t" anchorCtr="0">
            <a:normAutofit/>
          </a:bodyPr>
          <a:lstStyle/>
          <a:p>
            <a:r>
              <a:rPr lang="en-US" b="1" cap="none">
                <a:solidFill>
                  <a:srgbClr val="004038"/>
                </a:solidFill>
                <a:latin typeface="Montserrat"/>
              </a:rPr>
              <a:t>Trial inputs</a:t>
            </a:r>
            <a:endParaRPr lang="en-US"/>
          </a:p>
        </p:txBody>
      </p:sp>
      <p:sp>
        <p:nvSpPr>
          <p:cNvPr id="9" name="TextBox 8">
            <a:extLst>
              <a:ext uri="{FF2B5EF4-FFF2-40B4-BE49-F238E27FC236}">
                <a16:creationId xmlns:a16="http://schemas.microsoft.com/office/drawing/2014/main" id="{45865095-D068-D93F-429C-8395394459DB}"/>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F3B45773-594E-32B9-1DEC-D90931A75DFB}"/>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421C4D46-C865-59D8-2BBA-84FE35B0988E}"/>
              </a:ext>
            </a:extLst>
          </p:cNvPr>
          <p:cNvSpPr/>
          <p:nvPr/>
        </p:nvSpPr>
        <p:spPr>
          <a:xfrm>
            <a:off x="646563" y="1543515"/>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Describe what inputs you require for your trial to be a success. Including, but not limited to: data, equipment, access, expertise, deployment support, integrations, legal considerations.</a:t>
            </a:r>
            <a:endParaRPr lang="en-US">
              <a:solidFill>
                <a:schemeClr val="bg1"/>
              </a:solidFill>
              <a:latin typeface="Montserrat" pitchFamily="2" charset="77"/>
              <a:ea typeface="Akkurat LL Light"/>
            </a:endParaRP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26482948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BD336-9C59-26FC-704C-7B166C8786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CAA16C5-5CAE-72E3-DC01-C220FCAD027E}"/>
              </a:ext>
            </a:extLst>
          </p:cNvPr>
          <p:cNvSpPr>
            <a:spLocks noGrp="1"/>
          </p:cNvSpPr>
          <p:nvPr>
            <p:ph type="title"/>
          </p:nvPr>
        </p:nvSpPr>
        <p:spPr>
          <a:xfrm>
            <a:off x="646112" y="360000"/>
            <a:ext cx="10426896" cy="706347"/>
          </a:xfrm>
        </p:spPr>
        <p:txBody>
          <a:bodyPr vert="horz" wrap="square" lIns="0" tIns="0" rIns="0" bIns="0" rtlCol="0" anchor="t" anchorCtr="0">
            <a:normAutofit fontScale="90000"/>
          </a:bodyPr>
          <a:lstStyle/>
          <a:p>
            <a:r>
              <a:rPr lang="en-US" b="1" cap="none">
                <a:solidFill>
                  <a:srgbClr val="004038"/>
                </a:solidFill>
                <a:latin typeface="Montserrat"/>
              </a:rPr>
              <a:t>Key trial activities and timeline</a:t>
            </a:r>
            <a:endParaRPr lang="en-US"/>
          </a:p>
        </p:txBody>
      </p:sp>
      <p:sp>
        <p:nvSpPr>
          <p:cNvPr id="9" name="TextBox 8">
            <a:extLst>
              <a:ext uri="{FF2B5EF4-FFF2-40B4-BE49-F238E27FC236}">
                <a16:creationId xmlns:a16="http://schemas.microsoft.com/office/drawing/2014/main" id="{AD9825E5-E1A6-70F4-28AA-8F780A511486}"/>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E050EADF-C0FF-B7E7-400E-F148E5317910}"/>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F3D16EAF-04F1-D208-589A-DFA66F77EE62}"/>
              </a:ext>
            </a:extLst>
          </p:cNvPr>
          <p:cNvSpPr/>
          <p:nvPr/>
        </p:nvSpPr>
        <p:spPr>
          <a:xfrm>
            <a:off x="646563" y="2036574"/>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Please provide us with your proposed timeline for your trial and associated activities/ milestones</a:t>
            </a:r>
            <a:endParaRPr lang="en-US">
              <a:solidFill>
                <a:schemeClr val="bg1"/>
              </a:solidFill>
            </a:endParaRP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41732414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0134-B966-BACA-0DB3-80B96695F8B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329143-27B3-7BAA-B53E-C023BC737E75}"/>
              </a:ext>
            </a:extLst>
          </p:cNvPr>
          <p:cNvSpPr>
            <a:spLocks noGrp="1"/>
          </p:cNvSpPr>
          <p:nvPr>
            <p:ph type="title"/>
          </p:nvPr>
        </p:nvSpPr>
        <p:spPr>
          <a:xfrm>
            <a:off x="646112" y="360000"/>
            <a:ext cx="10426896" cy="706347"/>
          </a:xfrm>
        </p:spPr>
        <p:txBody>
          <a:bodyPr vert="horz" wrap="square" lIns="0" tIns="0" rIns="0" bIns="0" rtlCol="0" anchor="t" anchorCtr="0">
            <a:normAutofit/>
          </a:bodyPr>
          <a:lstStyle/>
          <a:p>
            <a:r>
              <a:rPr lang="en-US" b="1" cap="none">
                <a:solidFill>
                  <a:srgbClr val="004038"/>
                </a:solidFill>
                <a:latin typeface="Montserrat"/>
              </a:rPr>
              <a:t>Trial participants</a:t>
            </a:r>
          </a:p>
        </p:txBody>
      </p:sp>
      <p:sp>
        <p:nvSpPr>
          <p:cNvPr id="9" name="TextBox 8">
            <a:extLst>
              <a:ext uri="{FF2B5EF4-FFF2-40B4-BE49-F238E27FC236}">
                <a16:creationId xmlns:a16="http://schemas.microsoft.com/office/drawing/2014/main" id="{C45DA781-D920-1811-3890-7E95ED2F7C78}"/>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6B32F0B9-1F02-E464-C905-7B5EE5F39144}"/>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5168A6DA-CD68-169F-04D1-E5661E8D9711}"/>
              </a:ext>
            </a:extLst>
          </p:cNvPr>
          <p:cNvSpPr/>
          <p:nvPr/>
        </p:nvSpPr>
        <p:spPr>
          <a:xfrm>
            <a:off x="646563" y="2036574"/>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Please outline how you plan to recruit and involve end users/ the local community during your trial</a:t>
            </a:r>
            <a:endParaRPr lang="en-US">
              <a:solidFill>
                <a:schemeClr val="bg1"/>
              </a:solidFill>
            </a:endParaRPr>
          </a:p>
          <a:p>
            <a:pPr algn="ctr"/>
            <a:endParaRPr lang="en-GB" sz="1400">
              <a:solidFill>
                <a:schemeClr val="bg1"/>
              </a:solidFill>
              <a:latin typeface="Montserrat" pitchFamily="2" charset="77"/>
            </a:endParaRPr>
          </a:p>
        </p:txBody>
      </p:sp>
    </p:spTree>
    <p:extLst>
      <p:ext uri="{BB962C8B-B14F-4D97-AF65-F5344CB8AC3E}">
        <p14:creationId xmlns:p14="http://schemas.microsoft.com/office/powerpoint/2010/main" val="6032239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6810F-BA88-C5EB-D817-543E7B5829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1724CBC-67F5-0615-793B-5F275C52B583}"/>
              </a:ext>
            </a:extLst>
          </p:cNvPr>
          <p:cNvSpPr>
            <a:spLocks noGrp="1"/>
          </p:cNvSpPr>
          <p:nvPr>
            <p:ph type="title"/>
          </p:nvPr>
        </p:nvSpPr>
        <p:spPr>
          <a:xfrm>
            <a:off x="646112" y="360000"/>
            <a:ext cx="10426896" cy="706347"/>
          </a:xfrm>
        </p:spPr>
        <p:txBody>
          <a:bodyPr vert="horz" wrap="square" lIns="0" tIns="0" rIns="0" bIns="0" rtlCol="0" anchor="t" anchorCtr="0">
            <a:normAutofit/>
          </a:bodyPr>
          <a:lstStyle/>
          <a:p>
            <a:r>
              <a:rPr lang="en-US" b="1" cap="none">
                <a:solidFill>
                  <a:srgbClr val="004038"/>
                </a:solidFill>
                <a:latin typeface="Montserrat"/>
              </a:rPr>
              <a:t>Trial impact</a:t>
            </a:r>
          </a:p>
        </p:txBody>
      </p:sp>
      <p:sp>
        <p:nvSpPr>
          <p:cNvPr id="9" name="TextBox 8">
            <a:extLst>
              <a:ext uri="{FF2B5EF4-FFF2-40B4-BE49-F238E27FC236}">
                <a16:creationId xmlns:a16="http://schemas.microsoft.com/office/drawing/2014/main" id="{51954DD5-B7D9-FEB7-BD0D-D587B000DE7E}"/>
              </a:ext>
            </a:extLst>
          </p:cNvPr>
          <p:cNvSpPr txBox="1"/>
          <p:nvPr/>
        </p:nvSpPr>
        <p:spPr>
          <a:xfrm>
            <a:off x="881411" y="2865019"/>
            <a:ext cx="3381469" cy="2029832"/>
          </a:xfrm>
          <a:prstGeom prst="rect">
            <a:avLst/>
          </a:prstGeom>
        </p:spPr>
        <p:txBody>
          <a:bodyPr vert="horz" lIns="0" tIns="0" rIns="0" bIns="0" rtlCol="0" anchor="t">
            <a:normAutofit/>
          </a:bodyPr>
          <a:lstStyle/>
          <a:p>
            <a:pPr marL="216000" indent="-216000">
              <a:spcAft>
                <a:spcPts val="800"/>
              </a:spcAft>
              <a:buClr>
                <a:srgbClr val="006A52"/>
              </a:buClr>
              <a:buFont typeface="Arial" panose="020B0604020202020204" pitchFamily="34" charset="0"/>
              <a:buChar char="•"/>
            </a:pPr>
            <a:endParaRPr lang="en-GB" sz="1600">
              <a:solidFill>
                <a:srgbClr val="000000"/>
              </a:solidFill>
              <a:ea typeface="Akkurat LL" panose="020B0504020101010102" pitchFamily="34" charset="-126"/>
            </a:endParaRPr>
          </a:p>
        </p:txBody>
      </p:sp>
      <p:sp>
        <p:nvSpPr>
          <p:cNvPr id="8" name="TextBox 7">
            <a:extLst>
              <a:ext uri="{FF2B5EF4-FFF2-40B4-BE49-F238E27FC236}">
                <a16:creationId xmlns:a16="http://schemas.microsoft.com/office/drawing/2014/main" id="{D21CCD47-CF62-D136-D08E-8A984571D85B}"/>
              </a:ext>
            </a:extLst>
          </p:cNvPr>
          <p:cNvSpPr txBox="1"/>
          <p:nvPr/>
        </p:nvSpPr>
        <p:spPr>
          <a:xfrm>
            <a:off x="8146724" y="2865019"/>
            <a:ext cx="3381469" cy="2029832"/>
          </a:xfrm>
          <a:prstGeom prst="rect">
            <a:avLst/>
          </a:prstGeom>
        </p:spPr>
        <p:txBody>
          <a:bodyPr vert="horz" lIns="0" tIns="0" rIns="0" bIns="0" rtlCol="0" anchor="t">
            <a:normAutofit/>
          </a:bodyPr>
          <a:lstStyle/>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a:p>
            <a:pPr marL="216000" indent="-216000">
              <a:lnSpc>
                <a:spcPct val="90000"/>
              </a:lnSpc>
              <a:spcAft>
                <a:spcPts val="800"/>
              </a:spcAft>
              <a:buClr>
                <a:srgbClr val="006A52"/>
              </a:buClr>
              <a:buFont typeface="Arial" panose="020B0604020202020204" pitchFamily="34" charset="0"/>
              <a:buChar char="•"/>
            </a:pPr>
            <a:endParaRPr lang="en-GB" sz="1400">
              <a:solidFill>
                <a:srgbClr val="000000"/>
              </a:solidFill>
              <a:ea typeface="Akkurat LL" panose="020B0504020101010102" pitchFamily="34" charset="-126"/>
            </a:endParaRPr>
          </a:p>
        </p:txBody>
      </p:sp>
      <p:sp>
        <p:nvSpPr>
          <p:cNvPr id="10" name="Rounded Rectangle 9">
            <a:extLst>
              <a:ext uri="{FF2B5EF4-FFF2-40B4-BE49-F238E27FC236}">
                <a16:creationId xmlns:a16="http://schemas.microsoft.com/office/drawing/2014/main" id="{5BF8B965-F2CD-BF66-0B44-E11C4E8D41F7}"/>
              </a:ext>
            </a:extLst>
          </p:cNvPr>
          <p:cNvSpPr/>
          <p:nvPr/>
        </p:nvSpPr>
        <p:spPr>
          <a:xfrm>
            <a:off x="646563" y="2036574"/>
            <a:ext cx="4329614" cy="2636024"/>
          </a:xfrm>
          <a:prstGeom prst="roundRect">
            <a:avLst>
              <a:gd name="adj" fmla="val 4703"/>
            </a:avLst>
          </a:prstGeom>
          <a:solidFill>
            <a:srgbClr val="0099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46800" rtlCol="0" anchor="ctr"/>
          <a:lstStyle/>
          <a:p>
            <a:r>
              <a:rPr lang="en-GB" sz="1400">
                <a:solidFill>
                  <a:schemeClr val="bg1"/>
                </a:solidFill>
                <a:latin typeface="Montserrat"/>
                <a:ea typeface="Akkurat LL"/>
              </a:rPr>
              <a:t>Please provide a summary of the anticipated impact of this trial including your success criteria.</a:t>
            </a:r>
          </a:p>
        </p:txBody>
      </p:sp>
    </p:spTree>
    <p:extLst>
      <p:ext uri="{BB962C8B-B14F-4D97-AF65-F5344CB8AC3E}">
        <p14:creationId xmlns:p14="http://schemas.microsoft.com/office/powerpoint/2010/main" val="520493969"/>
      </p:ext>
    </p:extLst>
  </p:cSld>
  <p:clrMapOvr>
    <a:masterClrMapping/>
  </p:clrMapOvr>
  <p:transition>
    <p:fade/>
  </p:transition>
</p:sld>
</file>

<file path=ppt/theme/theme1.xml><?xml version="1.0" encoding="utf-8"?>
<a:theme xmlns:a="http://schemas.openxmlformats.org/drawingml/2006/main" name="Catapult PPT theme">
  <a:themeElements>
    <a:clrScheme name="Catapult Theme">
      <a:dk1>
        <a:sysClr val="windowText" lastClr="000000"/>
      </a:dk1>
      <a:lt1>
        <a:sysClr val="window" lastClr="FFFFFF"/>
      </a:lt1>
      <a:dk2>
        <a:srgbClr val="000000"/>
      </a:dk2>
      <a:lt2>
        <a:srgbClr val="FFFFFF"/>
      </a:lt2>
      <a:accent1>
        <a:srgbClr val="006A52"/>
      </a:accent1>
      <a:accent2>
        <a:srgbClr val="005880"/>
      </a:accent2>
      <a:accent3>
        <a:srgbClr val="008CB3"/>
      </a:accent3>
      <a:accent4>
        <a:srgbClr val="5FBCA2"/>
      </a:accent4>
      <a:accent5>
        <a:srgbClr val="FBBC33"/>
      </a:accent5>
      <a:accent6>
        <a:srgbClr val="EF7923"/>
      </a:accent6>
      <a:hlink>
        <a:srgbClr val="0563C1"/>
      </a:hlink>
      <a:folHlink>
        <a:srgbClr val="954F72"/>
      </a:folHlink>
    </a:clrScheme>
    <a:fontScheme name="Custom 6">
      <a:majorFont>
        <a:latin typeface="Impact"/>
        <a:ea typeface=""/>
        <a:cs typeface=""/>
      </a:majorFont>
      <a:minorFont>
        <a:latin typeface="Akkurat LL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Presentation2" id="{145CBFA2-3C5C-49E6-9163-5B32D6B19905}" vid="{2E13E527-D51B-47B3-8BBE-D49C4DE0A0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une25Hackathon1 xmlns="68ca5362-8f9e-455f-b5fc-e98d1f46d581" xsi:nil="true"/>
    <lcf76f155ced4ddcb4097134ff3c332f xmlns="68ca5362-8f9e-455f-b5fc-e98d1f46d581">
      <Terms xmlns="http://schemas.microsoft.com/office/infopath/2007/PartnerControls"/>
    </lcf76f155ced4ddcb4097134ff3c332f>
    <TaxCatchAll xmlns="614bd76f-75c1-4c80-b222-e84dec8a7a9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6257C984A044448750D0B67268991E" ma:contentTypeVersion="14" ma:contentTypeDescription="Create a new document." ma:contentTypeScope="" ma:versionID="fdf620e1b8338663aaaa89536b7a2dd5">
  <xsd:schema xmlns:xsd="http://www.w3.org/2001/XMLSchema" xmlns:xs="http://www.w3.org/2001/XMLSchema" xmlns:p="http://schemas.microsoft.com/office/2006/metadata/properties" xmlns:ns2="68ca5362-8f9e-455f-b5fc-e98d1f46d581" xmlns:ns3="614bd76f-75c1-4c80-b222-e84dec8a7a97" targetNamespace="http://schemas.microsoft.com/office/2006/metadata/properties" ma:root="true" ma:fieldsID="2f4357750b5caf379ce00a84c2446d61" ns2:_="" ns3:_="">
    <xsd:import namespace="68ca5362-8f9e-455f-b5fc-e98d1f46d581"/>
    <xsd:import namespace="614bd76f-75c1-4c80-b222-e84dec8a7a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June25Hackathon1"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a5362-8f9e-455f-b5fc-e98d1f46d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7364725-71ac-4012-9db5-6296a061aa8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June25Hackathon1" ma:index="18" nillable="true" ma:displayName="Stage" ma:format="Dropdown" ma:internalName="June25Hackathon1">
      <xsd:simpleType>
        <xsd:restriction base="dms:Text">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4bd76f-75c1-4c80-b222-e84dec8a7a9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46ea18d-e0d2-4ddf-bb58-b32c6cb61aef}" ma:internalName="TaxCatchAll" ma:showField="CatchAllData" ma:web="614bd76f-75c1-4c80-b222-e84dec8a7a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mso-contentType ?>
<SharedContentType xmlns="Microsoft.SharePoint.Taxonomy.ContentTypeSync" SourceId="77364725-71ac-4012-9db5-6296a061aa80" ContentTypeId="0x0101" PreviousValue="false" LastSyncTimeStamp="2022-02-10T12:19:35.807Z"/>
</file>

<file path=customXml/itemProps1.xml><?xml version="1.0" encoding="utf-8"?>
<ds:datastoreItem xmlns:ds="http://schemas.openxmlformats.org/officeDocument/2006/customXml" ds:itemID="{FB9D3C1A-C429-420D-B3B7-E5B63E137E71}">
  <ds:schemaRefs>
    <ds:schemaRef ds:uri="614bd76f-75c1-4c80-b222-e84dec8a7a97"/>
    <ds:schemaRef ds:uri="68ca5362-8f9e-455f-b5fc-e98d1f46d58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8117C5-7DAD-4DCF-9AA3-42B23089A4BC}">
  <ds:schemaRefs>
    <ds:schemaRef ds:uri="614bd76f-75c1-4c80-b222-e84dec8a7a97"/>
    <ds:schemaRef ds:uri="68ca5362-8f9e-455f-b5fc-e98d1f46d5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167CD9-4A5F-444D-909E-6D03D67830F1}">
  <ds:schemaRefs>
    <ds:schemaRef ds:uri="http://schemas.microsoft.com/sharepoint/v3/contenttype/forms"/>
  </ds:schemaRefs>
</ds:datastoreItem>
</file>

<file path=customXml/itemProps4.xml><?xml version="1.0" encoding="utf-8"?>
<ds:datastoreItem xmlns:ds="http://schemas.openxmlformats.org/officeDocument/2006/customXml" ds:itemID="{FF3D25BF-87FC-4E14-BF45-4099027484F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Catapult PPT theme</vt:lpstr>
      <vt:lpstr>Public Realm  Innovation Lab: Trial plan template</vt:lpstr>
      <vt:lpstr>How to use this document</vt:lpstr>
      <vt:lpstr>Solution Overview</vt:lpstr>
      <vt:lpstr>Trial summary</vt:lpstr>
      <vt:lpstr>Trial site/s and audience</vt:lpstr>
      <vt:lpstr>Trial inputs</vt:lpstr>
      <vt:lpstr>Key trial activities and timeline</vt:lpstr>
      <vt:lpstr>Trial participants</vt:lpstr>
      <vt:lpstr>Trial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2025-09-29T15:16:33Z</dcterms:created>
  <dcterms:modified xsi:type="dcterms:W3CDTF">2025-09-30T13:43:03Z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0x0101006A6257C984A044448750D0B67268991E</vt:lpwstr>
  </property>
  <property fmtid="{D5CDD505-2E9C-101B-9397-08002B2CF9AE}" pid="3" name="MediaServiceImageTags">
    <vt:lpwstr/>
  </property>
</Properties>
</file>